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64" r:id="rId5"/>
    <p:sldId id="261" r:id="rId6"/>
    <p:sldId id="265" r:id="rId7"/>
    <p:sldId id="270" r:id="rId8"/>
    <p:sldId id="273" r:id="rId9"/>
    <p:sldId id="275" r:id="rId10"/>
    <p:sldId id="274" r:id="rId11"/>
    <p:sldId id="272" r:id="rId12"/>
    <p:sldId id="269"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EDE1C9-4078-4DF4-9DFD-34AF25A401FA}" v="9" dt="2023-11-21T23:53:15.5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9801" autoAdjust="0"/>
  </p:normalViewPr>
  <p:slideViewPr>
    <p:cSldViewPr snapToGrid="0">
      <p:cViewPr varScale="1">
        <p:scale>
          <a:sx n="44" d="100"/>
          <a:sy n="44" d="100"/>
        </p:scale>
        <p:origin x="1524" y="36"/>
      </p:cViewPr>
      <p:guideLst/>
    </p:cSldViewPr>
  </p:slideViewPr>
  <p:notesTextViewPr>
    <p:cViewPr>
      <p:scale>
        <a:sx n="1" d="1"/>
        <a:sy n="1" d="1"/>
      </p:scale>
      <p:origin x="0" y="0"/>
    </p:cViewPr>
  </p:notesTextViewPr>
  <p:notesViewPr>
    <p:cSldViewPr snapToGrid="0">
      <p:cViewPr varScale="1">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indy Andrew" userId="e31a8cf0ff8608cc" providerId="LiveId" clId="{14EDE1C9-4078-4DF4-9DFD-34AF25A401FA}"/>
    <pc:docChg chg="undo custSel addSld delSld modSld">
      <pc:chgData name="Cindy Andrew" userId="e31a8cf0ff8608cc" providerId="LiveId" clId="{14EDE1C9-4078-4DF4-9DFD-34AF25A401FA}" dt="2023-11-22T19:24:51.274" v="3717" actId="20577"/>
      <pc:docMkLst>
        <pc:docMk/>
      </pc:docMkLst>
      <pc:sldChg chg="modSp mod">
        <pc:chgData name="Cindy Andrew" userId="e31a8cf0ff8608cc" providerId="LiveId" clId="{14EDE1C9-4078-4DF4-9DFD-34AF25A401FA}" dt="2023-11-18T21:52:57.372" v="127" actId="14100"/>
        <pc:sldMkLst>
          <pc:docMk/>
          <pc:sldMk cId="746785526" sldId="256"/>
        </pc:sldMkLst>
        <pc:spChg chg="mod">
          <ac:chgData name="Cindy Andrew" userId="e31a8cf0ff8608cc" providerId="LiveId" clId="{14EDE1C9-4078-4DF4-9DFD-34AF25A401FA}" dt="2023-11-18T21:52:57.372" v="127" actId="14100"/>
          <ac:spMkLst>
            <pc:docMk/>
            <pc:sldMk cId="746785526" sldId="256"/>
            <ac:spMk id="3" creationId="{1FF8F880-506E-D364-A610-3C708897A6D5}"/>
          </ac:spMkLst>
        </pc:spChg>
      </pc:sldChg>
      <pc:sldChg chg="modSp mod modNotesTx">
        <pc:chgData name="Cindy Andrew" userId="e31a8cf0ff8608cc" providerId="LiveId" clId="{14EDE1C9-4078-4DF4-9DFD-34AF25A401FA}" dt="2023-11-22T00:29:32.406" v="2838" actId="6549"/>
        <pc:sldMkLst>
          <pc:docMk/>
          <pc:sldMk cId="2133350007" sldId="257"/>
        </pc:sldMkLst>
        <pc:spChg chg="mod">
          <ac:chgData name="Cindy Andrew" userId="e31a8cf0ff8608cc" providerId="LiveId" clId="{14EDE1C9-4078-4DF4-9DFD-34AF25A401FA}" dt="2023-11-22T00:29:00.497" v="2837" actId="14100"/>
          <ac:spMkLst>
            <pc:docMk/>
            <pc:sldMk cId="2133350007" sldId="257"/>
            <ac:spMk id="2" creationId="{48705BF7-A551-24AC-5363-8741657A239E}"/>
          </ac:spMkLst>
        </pc:spChg>
        <pc:picChg chg="mod">
          <ac:chgData name="Cindy Andrew" userId="e31a8cf0ff8608cc" providerId="LiveId" clId="{14EDE1C9-4078-4DF4-9DFD-34AF25A401FA}" dt="2023-11-21T00:46:10.248" v="777" actId="14100"/>
          <ac:picMkLst>
            <pc:docMk/>
            <pc:sldMk cId="2133350007" sldId="257"/>
            <ac:picMk id="4" creationId="{C1E3C794-48AA-9B38-5DB7-88C6728D27B5}"/>
          </ac:picMkLst>
        </pc:picChg>
      </pc:sldChg>
      <pc:sldChg chg="addSp delSp modSp mod">
        <pc:chgData name="Cindy Andrew" userId="e31a8cf0ff8608cc" providerId="LiveId" clId="{14EDE1C9-4078-4DF4-9DFD-34AF25A401FA}" dt="2023-11-22T00:29:52.953" v="2840" actId="255"/>
        <pc:sldMkLst>
          <pc:docMk/>
          <pc:sldMk cId="2766377867" sldId="259"/>
        </pc:sldMkLst>
        <pc:spChg chg="mod">
          <ac:chgData name="Cindy Andrew" userId="e31a8cf0ff8608cc" providerId="LiveId" clId="{14EDE1C9-4078-4DF4-9DFD-34AF25A401FA}" dt="2023-11-22T00:29:45.636" v="2839" actId="26606"/>
          <ac:spMkLst>
            <pc:docMk/>
            <pc:sldMk cId="2766377867" sldId="259"/>
            <ac:spMk id="2" creationId="{A7AA2648-113B-3A04-0D22-65B1F30611C9}"/>
          </ac:spMkLst>
        </pc:spChg>
        <pc:spChg chg="mod">
          <ac:chgData name="Cindy Andrew" userId="e31a8cf0ff8608cc" providerId="LiveId" clId="{14EDE1C9-4078-4DF4-9DFD-34AF25A401FA}" dt="2023-11-22T00:29:52.953" v="2840" actId="255"/>
          <ac:spMkLst>
            <pc:docMk/>
            <pc:sldMk cId="2766377867" sldId="259"/>
            <ac:spMk id="3" creationId="{99C86E4D-CEDD-BDE2-E4ED-D4A92BA7CC37}"/>
          </ac:spMkLst>
        </pc:spChg>
        <pc:spChg chg="del">
          <ac:chgData name="Cindy Andrew" userId="e31a8cf0ff8608cc" providerId="LiveId" clId="{14EDE1C9-4078-4DF4-9DFD-34AF25A401FA}" dt="2023-11-22T00:29:45.636" v="2839" actId="26606"/>
          <ac:spMkLst>
            <pc:docMk/>
            <pc:sldMk cId="2766377867" sldId="259"/>
            <ac:spMk id="55" creationId="{F13C74B1-5B17-4795-BED0-7140497B445A}"/>
          </ac:spMkLst>
        </pc:spChg>
        <pc:spChg chg="del">
          <ac:chgData name="Cindy Andrew" userId="e31a8cf0ff8608cc" providerId="LiveId" clId="{14EDE1C9-4078-4DF4-9DFD-34AF25A401FA}" dt="2023-11-22T00:29:45.636" v="2839" actId="26606"/>
          <ac:spMkLst>
            <pc:docMk/>
            <pc:sldMk cId="2766377867" sldId="259"/>
            <ac:spMk id="57" creationId="{D4974D33-8DC5-464E-8C6D-BE58F0669C17}"/>
          </ac:spMkLst>
        </pc:spChg>
        <pc:spChg chg="add">
          <ac:chgData name="Cindy Andrew" userId="e31a8cf0ff8608cc" providerId="LiveId" clId="{14EDE1C9-4078-4DF4-9DFD-34AF25A401FA}" dt="2023-11-22T00:29:45.636" v="2839" actId="26606"/>
          <ac:spMkLst>
            <pc:docMk/>
            <pc:sldMk cId="2766377867" sldId="259"/>
            <ac:spMk id="62" creationId="{9F7D5CDA-D291-4307-BF55-1381FED29634}"/>
          </ac:spMkLst>
        </pc:spChg>
        <pc:picChg chg="mod">
          <ac:chgData name="Cindy Andrew" userId="e31a8cf0ff8608cc" providerId="LiveId" clId="{14EDE1C9-4078-4DF4-9DFD-34AF25A401FA}" dt="2023-11-22T00:29:45.636" v="2839" actId="26606"/>
          <ac:picMkLst>
            <pc:docMk/>
            <pc:sldMk cId="2766377867" sldId="259"/>
            <ac:picMk id="6" creationId="{9E45BFDC-E3E5-81CB-BBF5-BCC27FF363F2}"/>
          </ac:picMkLst>
        </pc:picChg>
      </pc:sldChg>
      <pc:sldChg chg="modNotesTx">
        <pc:chgData name="Cindy Andrew" userId="e31a8cf0ff8608cc" providerId="LiveId" clId="{14EDE1C9-4078-4DF4-9DFD-34AF25A401FA}" dt="2023-11-22T19:21:27.016" v="2946" actId="20577"/>
        <pc:sldMkLst>
          <pc:docMk/>
          <pc:sldMk cId="2788222024" sldId="261"/>
        </pc:sldMkLst>
      </pc:sldChg>
      <pc:sldChg chg="modSp mod modNotesTx">
        <pc:chgData name="Cindy Andrew" userId="e31a8cf0ff8608cc" providerId="LiveId" clId="{14EDE1C9-4078-4DF4-9DFD-34AF25A401FA}" dt="2023-11-22T19:19:54.745" v="2894" actId="20577"/>
        <pc:sldMkLst>
          <pc:docMk/>
          <pc:sldMk cId="1742446541" sldId="264"/>
        </pc:sldMkLst>
        <pc:spChg chg="mod">
          <ac:chgData name="Cindy Andrew" userId="e31a8cf0ff8608cc" providerId="LiveId" clId="{14EDE1C9-4078-4DF4-9DFD-34AF25A401FA}" dt="2023-11-18T21:53:47.936" v="132" actId="27636"/>
          <ac:spMkLst>
            <pc:docMk/>
            <pc:sldMk cId="1742446541" sldId="264"/>
            <ac:spMk id="6" creationId="{8F19595E-B4C3-1BF7-4587-F6437333C0EC}"/>
          </ac:spMkLst>
        </pc:spChg>
      </pc:sldChg>
      <pc:sldChg chg="addSp delSp modSp mod">
        <pc:chgData name="Cindy Andrew" userId="e31a8cf0ff8608cc" providerId="LiveId" clId="{14EDE1C9-4078-4DF4-9DFD-34AF25A401FA}" dt="2023-11-22T00:28:37.901" v="2836" actId="26606"/>
        <pc:sldMkLst>
          <pc:docMk/>
          <pc:sldMk cId="2922440094" sldId="265"/>
        </pc:sldMkLst>
        <pc:spChg chg="mod">
          <ac:chgData name="Cindy Andrew" userId="e31a8cf0ff8608cc" providerId="LiveId" clId="{14EDE1C9-4078-4DF4-9DFD-34AF25A401FA}" dt="2023-11-22T00:28:37.901" v="2836" actId="26606"/>
          <ac:spMkLst>
            <pc:docMk/>
            <pc:sldMk cId="2922440094" sldId="265"/>
            <ac:spMk id="4" creationId="{460FC73B-F178-C6CE-B160-90C1061FEB84}"/>
          </ac:spMkLst>
        </pc:spChg>
        <pc:spChg chg="mod">
          <ac:chgData name="Cindy Andrew" userId="e31a8cf0ff8608cc" providerId="LiveId" clId="{14EDE1C9-4078-4DF4-9DFD-34AF25A401FA}" dt="2023-11-22T00:28:37.901" v="2836" actId="26606"/>
          <ac:spMkLst>
            <pc:docMk/>
            <pc:sldMk cId="2922440094" sldId="265"/>
            <ac:spMk id="6" creationId="{B12D439D-54C7-6167-7D81-7033BF95012B}"/>
          </ac:spMkLst>
        </pc:spChg>
        <pc:spChg chg="del">
          <ac:chgData name="Cindy Andrew" userId="e31a8cf0ff8608cc" providerId="LiveId" clId="{14EDE1C9-4078-4DF4-9DFD-34AF25A401FA}" dt="2023-11-22T00:28:03.455" v="2832" actId="26606"/>
          <ac:spMkLst>
            <pc:docMk/>
            <pc:sldMk cId="2922440094" sldId="265"/>
            <ac:spMk id="51" creationId="{D1D34770-47A8-402C-AF23-2B653F2D88C1}"/>
          </ac:spMkLst>
        </pc:spChg>
        <pc:spChg chg="add del">
          <ac:chgData name="Cindy Andrew" userId="e31a8cf0ff8608cc" providerId="LiveId" clId="{14EDE1C9-4078-4DF4-9DFD-34AF25A401FA}" dt="2023-11-22T00:28:37.901" v="2836" actId="26606"/>
          <ac:spMkLst>
            <pc:docMk/>
            <pc:sldMk cId="2922440094" sldId="265"/>
            <ac:spMk id="56" creationId="{9F7D5CDA-D291-4307-BF55-1381FED29634}"/>
          </ac:spMkLst>
        </pc:spChg>
        <pc:spChg chg="add">
          <ac:chgData name="Cindy Andrew" userId="e31a8cf0ff8608cc" providerId="LiveId" clId="{14EDE1C9-4078-4DF4-9DFD-34AF25A401FA}" dt="2023-11-22T00:28:37.901" v="2836" actId="26606"/>
          <ac:spMkLst>
            <pc:docMk/>
            <pc:sldMk cId="2922440094" sldId="265"/>
            <ac:spMk id="61" creationId="{9F7D5CDA-D291-4307-BF55-1381FED29634}"/>
          </ac:spMkLst>
        </pc:spChg>
        <pc:picChg chg="mod">
          <ac:chgData name="Cindy Andrew" userId="e31a8cf0ff8608cc" providerId="LiveId" clId="{14EDE1C9-4078-4DF4-9DFD-34AF25A401FA}" dt="2023-11-22T00:28:03.455" v="2832" actId="26606"/>
          <ac:picMkLst>
            <pc:docMk/>
            <pc:sldMk cId="2922440094" sldId="265"/>
            <ac:picMk id="7" creationId="{2DC55168-2812-9573-2EE3-6A1C20CB50BC}"/>
          </ac:picMkLst>
        </pc:picChg>
      </pc:sldChg>
      <pc:sldChg chg="addSp delSp modSp del mod modNotesTx">
        <pc:chgData name="Cindy Andrew" userId="e31a8cf0ff8608cc" providerId="LiveId" clId="{14EDE1C9-4078-4DF4-9DFD-34AF25A401FA}" dt="2023-11-18T22:05:14.217" v="175" actId="47"/>
        <pc:sldMkLst>
          <pc:docMk/>
          <pc:sldMk cId="4209605007" sldId="266"/>
        </pc:sldMkLst>
        <pc:spChg chg="add del">
          <ac:chgData name="Cindy Andrew" userId="e31a8cf0ff8608cc" providerId="LiveId" clId="{14EDE1C9-4078-4DF4-9DFD-34AF25A401FA}" dt="2023-11-18T22:04:02.020" v="172" actId="26606"/>
          <ac:spMkLst>
            <pc:docMk/>
            <pc:sldMk cId="4209605007" sldId="266"/>
            <ac:spMk id="28" creationId="{5F9CFCE6-877F-4858-B8BD-2C52CA8AFBC4}"/>
          </ac:spMkLst>
        </pc:spChg>
        <pc:spChg chg="add del">
          <ac:chgData name="Cindy Andrew" userId="e31a8cf0ff8608cc" providerId="LiveId" clId="{14EDE1C9-4078-4DF4-9DFD-34AF25A401FA}" dt="2023-11-18T22:04:02.020" v="172" actId="26606"/>
          <ac:spMkLst>
            <pc:docMk/>
            <pc:sldMk cId="4209605007" sldId="266"/>
            <ac:spMk id="29" creationId="{8213F8A0-12AE-4514-8372-0DD766EC28EE}"/>
          </ac:spMkLst>
        </pc:spChg>
        <pc:spChg chg="add del">
          <ac:chgData name="Cindy Andrew" userId="e31a8cf0ff8608cc" providerId="LiveId" clId="{14EDE1C9-4078-4DF4-9DFD-34AF25A401FA}" dt="2023-11-18T22:04:02.020" v="172" actId="26606"/>
          <ac:spMkLst>
            <pc:docMk/>
            <pc:sldMk cId="4209605007" sldId="266"/>
            <ac:spMk id="30" creationId="{9EFF17D4-9A8C-4CE5-B096-D8CCD4400437}"/>
          </ac:spMkLst>
        </pc:spChg>
        <pc:spChg chg="add del">
          <ac:chgData name="Cindy Andrew" userId="e31a8cf0ff8608cc" providerId="LiveId" clId="{14EDE1C9-4078-4DF4-9DFD-34AF25A401FA}" dt="2023-11-18T22:03:49.266" v="167" actId="26606"/>
          <ac:spMkLst>
            <pc:docMk/>
            <pc:sldMk cId="4209605007" sldId="266"/>
            <ac:spMk id="35" creationId="{AB8C311F-7253-4AED-9701-7FC0708C41C7}"/>
          </ac:spMkLst>
        </pc:spChg>
        <pc:spChg chg="add del">
          <ac:chgData name="Cindy Andrew" userId="e31a8cf0ff8608cc" providerId="LiveId" clId="{14EDE1C9-4078-4DF4-9DFD-34AF25A401FA}" dt="2023-11-18T22:03:49.266" v="167" actId="26606"/>
          <ac:spMkLst>
            <pc:docMk/>
            <pc:sldMk cId="4209605007" sldId="266"/>
            <ac:spMk id="37" creationId="{E2384209-CB15-4CDF-9D31-C44FD9A3F20D}"/>
          </ac:spMkLst>
        </pc:spChg>
        <pc:spChg chg="add del">
          <ac:chgData name="Cindy Andrew" userId="e31a8cf0ff8608cc" providerId="LiveId" clId="{14EDE1C9-4078-4DF4-9DFD-34AF25A401FA}" dt="2023-11-18T22:03:49.266" v="167" actId="26606"/>
          <ac:spMkLst>
            <pc:docMk/>
            <pc:sldMk cId="4209605007" sldId="266"/>
            <ac:spMk id="39" creationId="{2633B3B5-CC90-43F0-8714-D31D1F3F0209}"/>
          </ac:spMkLst>
        </pc:spChg>
        <pc:spChg chg="add del">
          <ac:chgData name="Cindy Andrew" userId="e31a8cf0ff8608cc" providerId="LiveId" clId="{14EDE1C9-4078-4DF4-9DFD-34AF25A401FA}" dt="2023-11-18T22:03:49.266" v="167" actId="26606"/>
          <ac:spMkLst>
            <pc:docMk/>
            <pc:sldMk cId="4209605007" sldId="266"/>
            <ac:spMk id="41" creationId="{A8D57A06-A426-446D-B02C-A2DC6B62E45E}"/>
          </ac:spMkLst>
        </pc:spChg>
        <pc:spChg chg="add del">
          <ac:chgData name="Cindy Andrew" userId="e31a8cf0ff8608cc" providerId="LiveId" clId="{14EDE1C9-4078-4DF4-9DFD-34AF25A401FA}" dt="2023-11-18T22:03:55.180" v="169" actId="26606"/>
          <ac:spMkLst>
            <pc:docMk/>
            <pc:sldMk cId="4209605007" sldId="266"/>
            <ac:spMk id="43" creationId="{5D9FC6AC-4A12-4825-8ABE-0732B8EF4D16}"/>
          </ac:spMkLst>
        </pc:spChg>
        <pc:spChg chg="add del">
          <ac:chgData name="Cindy Andrew" userId="e31a8cf0ff8608cc" providerId="LiveId" clId="{14EDE1C9-4078-4DF4-9DFD-34AF25A401FA}" dt="2023-11-18T22:04:02.020" v="171" actId="26606"/>
          <ac:spMkLst>
            <pc:docMk/>
            <pc:sldMk cId="4209605007" sldId="266"/>
            <ac:spMk id="45" creationId="{FF9F2414-84E8-453E-B1F3-389FDE8192D9}"/>
          </ac:spMkLst>
        </pc:spChg>
        <pc:spChg chg="add del">
          <ac:chgData name="Cindy Andrew" userId="e31a8cf0ff8608cc" providerId="LiveId" clId="{14EDE1C9-4078-4DF4-9DFD-34AF25A401FA}" dt="2023-11-18T22:04:02.020" v="171" actId="26606"/>
          <ac:spMkLst>
            <pc:docMk/>
            <pc:sldMk cId="4209605007" sldId="266"/>
            <ac:spMk id="46" creationId="{F3060C83-F051-4F0E-ABAD-AA0DFC48B218}"/>
          </ac:spMkLst>
        </pc:spChg>
        <pc:spChg chg="add del">
          <ac:chgData name="Cindy Andrew" userId="e31a8cf0ff8608cc" providerId="LiveId" clId="{14EDE1C9-4078-4DF4-9DFD-34AF25A401FA}" dt="2023-11-18T22:04:02.020" v="171" actId="26606"/>
          <ac:spMkLst>
            <pc:docMk/>
            <pc:sldMk cId="4209605007" sldId="266"/>
            <ac:spMk id="47" creationId="{3ECA69A1-7536-43AC-85EF-C7106179F5ED}"/>
          </ac:spMkLst>
        </pc:spChg>
        <pc:spChg chg="add del">
          <ac:chgData name="Cindy Andrew" userId="e31a8cf0ff8608cc" providerId="LiveId" clId="{14EDE1C9-4078-4DF4-9DFD-34AF25A401FA}" dt="2023-11-18T22:04:02.020" v="171" actId="26606"/>
          <ac:spMkLst>
            <pc:docMk/>
            <pc:sldMk cId="4209605007" sldId="266"/>
            <ac:spMk id="48" creationId="{83C98ABE-055B-441F-B07E-44F97F083C39}"/>
          </ac:spMkLst>
        </pc:spChg>
        <pc:spChg chg="add del">
          <ac:chgData name="Cindy Andrew" userId="e31a8cf0ff8608cc" providerId="LiveId" clId="{14EDE1C9-4078-4DF4-9DFD-34AF25A401FA}" dt="2023-11-18T22:04:02.020" v="171" actId="26606"/>
          <ac:spMkLst>
            <pc:docMk/>
            <pc:sldMk cId="4209605007" sldId="266"/>
            <ac:spMk id="49" creationId="{29FDB030-9B49-4CED-8CCD-4D99382388AC}"/>
          </ac:spMkLst>
        </pc:spChg>
        <pc:spChg chg="add del">
          <ac:chgData name="Cindy Andrew" userId="e31a8cf0ff8608cc" providerId="LiveId" clId="{14EDE1C9-4078-4DF4-9DFD-34AF25A401FA}" dt="2023-11-18T22:04:02.020" v="171" actId="26606"/>
          <ac:spMkLst>
            <pc:docMk/>
            <pc:sldMk cId="4209605007" sldId="266"/>
            <ac:spMk id="50" creationId="{3783CA14-24A1-485C-8B30-D6A5D87987AD}"/>
          </ac:spMkLst>
        </pc:spChg>
        <pc:spChg chg="add del">
          <ac:chgData name="Cindy Andrew" userId="e31a8cf0ff8608cc" providerId="LiveId" clId="{14EDE1C9-4078-4DF4-9DFD-34AF25A401FA}" dt="2023-11-18T22:04:02.020" v="171" actId="26606"/>
          <ac:spMkLst>
            <pc:docMk/>
            <pc:sldMk cId="4209605007" sldId="266"/>
            <ac:spMk id="51" creationId="{9A97C86A-04D6-40F7-AE84-31AB43E6A846}"/>
          </ac:spMkLst>
        </pc:spChg>
        <pc:picChg chg="mod">
          <ac:chgData name="Cindy Andrew" userId="e31a8cf0ff8608cc" providerId="LiveId" clId="{14EDE1C9-4078-4DF4-9DFD-34AF25A401FA}" dt="2023-11-18T22:04:02.020" v="172" actId="26606"/>
          <ac:picMkLst>
            <pc:docMk/>
            <pc:sldMk cId="4209605007" sldId="266"/>
            <ac:picMk id="3" creationId="{FE57B439-F7D7-5768-8548-198B4C84F12D}"/>
          </ac:picMkLst>
        </pc:picChg>
        <pc:picChg chg="del">
          <ac:chgData name="Cindy Andrew" userId="e31a8cf0ff8608cc" providerId="LiveId" clId="{14EDE1C9-4078-4DF4-9DFD-34AF25A401FA}" dt="2023-11-18T21:59:20.179" v="138" actId="478"/>
          <ac:picMkLst>
            <pc:docMk/>
            <pc:sldMk cId="4209605007" sldId="266"/>
            <ac:picMk id="5" creationId="{48C1A151-1176-C6D9-C6F5-513788E454DA}"/>
          </ac:picMkLst>
        </pc:picChg>
      </pc:sldChg>
      <pc:sldChg chg="modSp mod">
        <pc:chgData name="Cindy Andrew" userId="e31a8cf0ff8608cc" providerId="LiveId" clId="{14EDE1C9-4078-4DF4-9DFD-34AF25A401FA}" dt="2023-11-22T00:26:05.527" v="2643" actId="255"/>
        <pc:sldMkLst>
          <pc:docMk/>
          <pc:sldMk cId="2837777079" sldId="268"/>
        </pc:sldMkLst>
        <pc:spChg chg="mod">
          <ac:chgData name="Cindy Andrew" userId="e31a8cf0ff8608cc" providerId="LiveId" clId="{14EDE1C9-4078-4DF4-9DFD-34AF25A401FA}" dt="2023-11-22T00:26:05.527" v="2643" actId="255"/>
          <ac:spMkLst>
            <pc:docMk/>
            <pc:sldMk cId="2837777079" sldId="268"/>
            <ac:spMk id="6" creationId="{94EE6D25-F17D-5670-2F6B-559DB58E179E}"/>
          </ac:spMkLst>
        </pc:spChg>
      </pc:sldChg>
      <pc:sldChg chg="addSp delSp modSp mod setBg delDesignElem">
        <pc:chgData name="Cindy Andrew" userId="e31a8cf0ff8608cc" providerId="LiveId" clId="{14EDE1C9-4078-4DF4-9DFD-34AF25A401FA}" dt="2023-11-22T00:25:50.330" v="2642" actId="255"/>
        <pc:sldMkLst>
          <pc:docMk/>
          <pc:sldMk cId="3534716271" sldId="269"/>
        </pc:sldMkLst>
        <pc:spChg chg="mod ord">
          <ac:chgData name="Cindy Andrew" userId="e31a8cf0ff8608cc" providerId="LiveId" clId="{14EDE1C9-4078-4DF4-9DFD-34AF25A401FA}" dt="2023-11-22T00:25:50.330" v="2642" actId="255"/>
          <ac:spMkLst>
            <pc:docMk/>
            <pc:sldMk cId="3534716271" sldId="269"/>
            <ac:spMk id="2" creationId="{BAD060DC-8E41-FF96-CB76-B3612B94F5EC}"/>
          </ac:spMkLst>
        </pc:spChg>
        <pc:spChg chg="add del">
          <ac:chgData name="Cindy Andrew" userId="e31a8cf0ff8608cc" providerId="LiveId" clId="{14EDE1C9-4078-4DF4-9DFD-34AF25A401FA}" dt="2023-11-18T22:03:04.341" v="163" actId="26606"/>
          <ac:spMkLst>
            <pc:docMk/>
            <pc:sldMk cId="3534716271" sldId="269"/>
            <ac:spMk id="8" creationId="{F13C74B1-5B17-4795-BED0-7140497B445A}"/>
          </ac:spMkLst>
        </pc:spChg>
        <pc:spChg chg="add del">
          <ac:chgData name="Cindy Andrew" userId="e31a8cf0ff8608cc" providerId="LiveId" clId="{14EDE1C9-4078-4DF4-9DFD-34AF25A401FA}" dt="2023-11-18T22:03:04.341" v="163" actId="26606"/>
          <ac:spMkLst>
            <pc:docMk/>
            <pc:sldMk cId="3534716271" sldId="269"/>
            <ac:spMk id="10" creationId="{D4974D33-8DC5-464E-8C6D-BE58F0669C17}"/>
          </ac:spMkLst>
        </pc:spChg>
        <pc:spChg chg="add del">
          <ac:chgData name="Cindy Andrew" userId="e31a8cf0ff8608cc" providerId="LiveId" clId="{14EDE1C9-4078-4DF4-9DFD-34AF25A401FA}" dt="2023-11-18T22:03:01.734" v="160" actId="26606"/>
          <ac:spMkLst>
            <pc:docMk/>
            <pc:sldMk cId="3534716271" sldId="269"/>
            <ac:spMk id="15" creationId="{45D37F4E-DDB4-456B-97E0-9937730A039F}"/>
          </ac:spMkLst>
        </pc:spChg>
        <pc:spChg chg="add del">
          <ac:chgData name="Cindy Andrew" userId="e31a8cf0ff8608cc" providerId="LiveId" clId="{14EDE1C9-4078-4DF4-9DFD-34AF25A401FA}" dt="2023-11-18T22:03:01.734" v="160" actId="26606"/>
          <ac:spMkLst>
            <pc:docMk/>
            <pc:sldMk cId="3534716271" sldId="269"/>
            <ac:spMk id="17" creationId="{B2DD41CD-8F47-4F56-AD12-4E2FF7696987}"/>
          </ac:spMkLst>
        </pc:spChg>
        <pc:spChg chg="add del">
          <ac:chgData name="Cindy Andrew" userId="e31a8cf0ff8608cc" providerId="LiveId" clId="{14EDE1C9-4078-4DF4-9DFD-34AF25A401FA}" dt="2023-11-18T22:03:04.341" v="162" actId="26606"/>
          <ac:spMkLst>
            <pc:docMk/>
            <pc:sldMk cId="3534716271" sldId="269"/>
            <ac:spMk id="19" creationId="{23E547B5-89CF-4EC0-96DE-25771AED0799}"/>
          </ac:spMkLst>
        </pc:spChg>
        <pc:spChg chg="add del">
          <ac:chgData name="Cindy Andrew" userId="e31a8cf0ff8608cc" providerId="LiveId" clId="{14EDE1C9-4078-4DF4-9DFD-34AF25A401FA}" dt="2023-11-18T22:03:04.341" v="162" actId="26606"/>
          <ac:spMkLst>
            <pc:docMk/>
            <pc:sldMk cId="3534716271" sldId="269"/>
            <ac:spMk id="20" creationId="{3F0B8CEB-8279-4E5E-A0CE-1FC9F71736F2}"/>
          </ac:spMkLst>
        </pc:spChg>
        <pc:spChg chg="add">
          <ac:chgData name="Cindy Andrew" userId="e31a8cf0ff8608cc" providerId="LiveId" clId="{14EDE1C9-4078-4DF4-9DFD-34AF25A401FA}" dt="2023-11-18T22:03:04.341" v="163" actId="26606"/>
          <ac:spMkLst>
            <pc:docMk/>
            <pc:sldMk cId="3534716271" sldId="269"/>
            <ac:spMk id="22" creationId="{2C61293E-6EBE-43EF-A52C-9BEBFD7679D4}"/>
          </ac:spMkLst>
        </pc:spChg>
        <pc:spChg chg="add">
          <ac:chgData name="Cindy Andrew" userId="e31a8cf0ff8608cc" providerId="LiveId" clId="{14EDE1C9-4078-4DF4-9DFD-34AF25A401FA}" dt="2023-11-18T22:03:04.341" v="163" actId="26606"/>
          <ac:spMkLst>
            <pc:docMk/>
            <pc:sldMk cId="3534716271" sldId="269"/>
            <ac:spMk id="23" creationId="{21540236-BFD5-4A9D-8840-4703E7F76825}"/>
          </ac:spMkLst>
        </pc:spChg>
        <pc:picChg chg="mod ord">
          <ac:chgData name="Cindy Andrew" userId="e31a8cf0ff8608cc" providerId="LiveId" clId="{14EDE1C9-4078-4DF4-9DFD-34AF25A401FA}" dt="2023-11-18T22:03:04.341" v="163" actId="26606"/>
          <ac:picMkLst>
            <pc:docMk/>
            <pc:sldMk cId="3534716271" sldId="269"/>
            <ac:picMk id="3" creationId="{E77E9C9B-9D2D-408F-81DF-650171EA93C0}"/>
          </ac:picMkLst>
        </pc:picChg>
        <pc:picChg chg="del">
          <ac:chgData name="Cindy Andrew" userId="e31a8cf0ff8608cc" providerId="LiveId" clId="{14EDE1C9-4078-4DF4-9DFD-34AF25A401FA}" dt="2023-11-18T22:00:05.295" v="140" actId="478"/>
          <ac:picMkLst>
            <pc:docMk/>
            <pc:sldMk cId="3534716271" sldId="269"/>
            <ac:picMk id="9" creationId="{5F6C3E23-C566-1242-AB34-C3520AF137BE}"/>
          </ac:picMkLst>
        </pc:picChg>
      </pc:sldChg>
      <pc:sldChg chg="addSp modSp mod setBg delDesignElem modNotesTx">
        <pc:chgData name="Cindy Andrew" userId="e31a8cf0ff8608cc" providerId="LiveId" clId="{14EDE1C9-4078-4DF4-9DFD-34AF25A401FA}" dt="2023-11-22T19:21:43.147" v="2953" actId="20577"/>
        <pc:sldMkLst>
          <pc:docMk/>
          <pc:sldMk cId="2028715232" sldId="270"/>
        </pc:sldMkLst>
        <pc:spChg chg="add">
          <ac:chgData name="Cindy Andrew" userId="e31a8cf0ff8608cc" providerId="LiveId" clId="{14EDE1C9-4078-4DF4-9DFD-34AF25A401FA}" dt="2023-11-18T22:06:21.433" v="189" actId="26606"/>
          <ac:spMkLst>
            <pc:docMk/>
            <pc:sldMk cId="2028715232" sldId="270"/>
            <ac:spMk id="10" creationId="{11BE3FA7-0D70-4431-814F-D8C40576EA93}"/>
          </ac:spMkLst>
        </pc:spChg>
        <pc:picChg chg="mod">
          <ac:chgData name="Cindy Andrew" userId="e31a8cf0ff8608cc" providerId="LiveId" clId="{14EDE1C9-4078-4DF4-9DFD-34AF25A401FA}" dt="2023-11-18T22:07:02.800" v="191" actId="27614"/>
          <ac:picMkLst>
            <pc:docMk/>
            <pc:sldMk cId="2028715232" sldId="270"/>
            <ac:picMk id="3" creationId="{FE57B439-F7D7-5768-8548-198B4C84F12D}"/>
          </ac:picMkLst>
        </pc:picChg>
        <pc:picChg chg="mod">
          <ac:chgData name="Cindy Andrew" userId="e31a8cf0ff8608cc" providerId="LiveId" clId="{14EDE1C9-4078-4DF4-9DFD-34AF25A401FA}" dt="2023-11-18T22:07:02.705" v="190" actId="27614"/>
          <ac:picMkLst>
            <pc:docMk/>
            <pc:sldMk cId="2028715232" sldId="270"/>
            <ac:picMk id="5" creationId="{48C1A151-1176-C6D9-C6F5-513788E454DA}"/>
          </ac:picMkLst>
        </pc:picChg>
      </pc:sldChg>
      <pc:sldChg chg="new del">
        <pc:chgData name="Cindy Andrew" userId="e31a8cf0ff8608cc" providerId="LiveId" clId="{14EDE1C9-4078-4DF4-9DFD-34AF25A401FA}" dt="2023-11-18T22:16:35.832" v="194" actId="47"/>
        <pc:sldMkLst>
          <pc:docMk/>
          <pc:sldMk cId="1187454961" sldId="271"/>
        </pc:sldMkLst>
      </pc:sldChg>
      <pc:sldChg chg="addSp delSp modSp new mod setBg modClrScheme chgLayout modNotesTx">
        <pc:chgData name="Cindy Andrew" userId="e31a8cf0ff8608cc" providerId="LiveId" clId="{14EDE1C9-4078-4DF4-9DFD-34AF25A401FA}" dt="2023-11-18T22:33:45.083" v="772" actId="20577"/>
        <pc:sldMkLst>
          <pc:docMk/>
          <pc:sldMk cId="133333853" sldId="272"/>
        </pc:sldMkLst>
        <pc:spChg chg="add mod">
          <ac:chgData name="Cindy Andrew" userId="e31a8cf0ff8608cc" providerId="LiveId" clId="{14EDE1C9-4078-4DF4-9DFD-34AF25A401FA}" dt="2023-11-18T22:28:41.789" v="264" actId="113"/>
          <ac:spMkLst>
            <pc:docMk/>
            <pc:sldMk cId="133333853" sldId="272"/>
            <ac:spMk id="2" creationId="{300245B2-A1C3-04F4-EEE9-85D974038BE7}"/>
          </ac:spMkLst>
        </pc:spChg>
        <pc:spChg chg="add del mod">
          <ac:chgData name="Cindy Andrew" userId="e31a8cf0ff8608cc" providerId="LiveId" clId="{14EDE1C9-4078-4DF4-9DFD-34AF25A401FA}" dt="2023-11-18T22:18:51.261" v="203" actId="931"/>
          <ac:spMkLst>
            <pc:docMk/>
            <pc:sldMk cId="133333853" sldId="272"/>
            <ac:spMk id="3" creationId="{907C96D0-7D30-F179-3786-AE9F2D598436}"/>
          </ac:spMkLst>
        </pc:spChg>
        <pc:spChg chg="add del mod ord">
          <ac:chgData name="Cindy Andrew" userId="e31a8cf0ff8608cc" providerId="LiveId" clId="{14EDE1C9-4078-4DF4-9DFD-34AF25A401FA}" dt="2023-11-18T22:27:01.275" v="234" actId="21"/>
          <ac:spMkLst>
            <pc:docMk/>
            <pc:sldMk cId="133333853" sldId="272"/>
            <ac:spMk id="4" creationId="{7F16D472-9664-0278-D023-AA8F8BC53E57}"/>
          </ac:spMkLst>
        </pc:spChg>
        <pc:spChg chg="add del">
          <ac:chgData name="Cindy Andrew" userId="e31a8cf0ff8608cc" providerId="LiveId" clId="{14EDE1C9-4078-4DF4-9DFD-34AF25A401FA}" dt="2023-11-18T22:26:39.172" v="231" actId="26606"/>
          <ac:spMkLst>
            <pc:docMk/>
            <pc:sldMk cId="133333853" sldId="272"/>
            <ac:spMk id="10" creationId="{F13C74B1-5B17-4795-BED0-7140497B445A}"/>
          </ac:spMkLst>
        </pc:spChg>
        <pc:spChg chg="add del">
          <ac:chgData name="Cindy Andrew" userId="e31a8cf0ff8608cc" providerId="LiveId" clId="{14EDE1C9-4078-4DF4-9DFD-34AF25A401FA}" dt="2023-11-18T22:18:15.433" v="200" actId="26606"/>
          <ac:spMkLst>
            <pc:docMk/>
            <pc:sldMk cId="133333853" sldId="272"/>
            <ac:spMk id="11" creationId="{04812C46-200A-4DEB-A05E-3ED6C68C2387}"/>
          </ac:spMkLst>
        </pc:spChg>
        <pc:spChg chg="add del mod">
          <ac:chgData name="Cindy Andrew" userId="e31a8cf0ff8608cc" providerId="LiveId" clId="{14EDE1C9-4078-4DF4-9DFD-34AF25A401FA}" dt="2023-11-18T22:26:28.996" v="230" actId="22"/>
          <ac:spMkLst>
            <pc:docMk/>
            <pc:sldMk cId="133333853" sldId="272"/>
            <ac:spMk id="12" creationId="{CDC1A3FA-C20C-5539-5716-8082CD210904}"/>
          </ac:spMkLst>
        </pc:spChg>
        <pc:spChg chg="add del">
          <ac:chgData name="Cindy Andrew" userId="e31a8cf0ff8608cc" providerId="LiveId" clId="{14EDE1C9-4078-4DF4-9DFD-34AF25A401FA}" dt="2023-11-18T22:18:15.433" v="200" actId="26606"/>
          <ac:spMkLst>
            <pc:docMk/>
            <pc:sldMk cId="133333853" sldId="272"/>
            <ac:spMk id="13" creationId="{A783CD55-1776-4C75-9A8F-D1179C0C7B48}"/>
          </ac:spMkLst>
        </pc:spChg>
        <pc:spChg chg="add del">
          <ac:chgData name="Cindy Andrew" userId="e31a8cf0ff8608cc" providerId="LiveId" clId="{14EDE1C9-4078-4DF4-9DFD-34AF25A401FA}" dt="2023-11-18T22:26:39.172" v="231" actId="26606"/>
          <ac:spMkLst>
            <pc:docMk/>
            <pc:sldMk cId="133333853" sldId="272"/>
            <ac:spMk id="15" creationId="{D4974D33-8DC5-464E-8C6D-BE58F0669C17}"/>
          </ac:spMkLst>
        </pc:spChg>
        <pc:grpChg chg="add">
          <ac:chgData name="Cindy Andrew" userId="e31a8cf0ff8608cc" providerId="LiveId" clId="{14EDE1C9-4078-4DF4-9DFD-34AF25A401FA}" dt="2023-11-18T22:26:39.172" v="231" actId="26606"/>
          <ac:grpSpMkLst>
            <pc:docMk/>
            <pc:sldMk cId="133333853" sldId="272"/>
            <ac:grpSpMk id="21" creationId="{0E76F6F3-F5F0-B26D-1B63-73AD0299B731}"/>
          </ac:grpSpMkLst>
        </pc:grpChg>
        <pc:picChg chg="add del mod ord">
          <ac:chgData name="Cindy Andrew" userId="e31a8cf0ff8608cc" providerId="LiveId" clId="{14EDE1C9-4078-4DF4-9DFD-34AF25A401FA}" dt="2023-11-18T22:18:16.172" v="202" actId="931"/>
          <ac:picMkLst>
            <pc:docMk/>
            <pc:sldMk cId="133333853" sldId="272"/>
            <ac:picMk id="6" creationId="{CD48871C-F705-DEC1-0444-4F0C888CD2B6}"/>
          </ac:picMkLst>
        </pc:picChg>
        <pc:picChg chg="add del mod ord">
          <ac:chgData name="Cindy Andrew" userId="e31a8cf0ff8608cc" providerId="LiveId" clId="{14EDE1C9-4078-4DF4-9DFD-34AF25A401FA}" dt="2023-11-18T22:25:46.887" v="229" actId="478"/>
          <ac:picMkLst>
            <pc:docMk/>
            <pc:sldMk cId="133333853" sldId="272"/>
            <ac:picMk id="8" creationId="{4C57DA0A-2F2C-65EE-C720-BAA0C4865985}"/>
          </ac:picMkLst>
        </pc:picChg>
        <pc:picChg chg="add mod ord">
          <ac:chgData name="Cindy Andrew" userId="e31a8cf0ff8608cc" providerId="LiveId" clId="{14EDE1C9-4078-4DF4-9DFD-34AF25A401FA}" dt="2023-11-18T22:26:56.303" v="233"/>
          <ac:picMkLst>
            <pc:docMk/>
            <pc:sldMk cId="133333853" sldId="272"/>
            <ac:picMk id="16" creationId="{BC739310-1224-916C-A999-4231C0C37D1B}"/>
          </ac:picMkLst>
        </pc:picChg>
      </pc:sldChg>
      <pc:sldChg chg="addSp delSp modSp new mod modClrScheme chgLayout modNotesTx">
        <pc:chgData name="Cindy Andrew" userId="e31a8cf0ff8608cc" providerId="LiveId" clId="{14EDE1C9-4078-4DF4-9DFD-34AF25A401FA}" dt="2023-11-22T19:22:56.638" v="3199" actId="20577"/>
        <pc:sldMkLst>
          <pc:docMk/>
          <pc:sldMk cId="804071948" sldId="273"/>
        </pc:sldMkLst>
        <pc:spChg chg="add mod ord">
          <ac:chgData name="Cindy Andrew" userId="e31a8cf0ff8608cc" providerId="LiveId" clId="{14EDE1C9-4078-4DF4-9DFD-34AF25A401FA}" dt="2023-11-21T23:52:46.601" v="1182" actId="20577"/>
          <ac:spMkLst>
            <pc:docMk/>
            <pc:sldMk cId="804071948" sldId="273"/>
            <ac:spMk id="2" creationId="{3ABCF1CF-2368-BE5E-FFEA-CF4F126FBDA7}"/>
          </ac:spMkLst>
        </pc:spChg>
        <pc:spChg chg="add del mod ord">
          <ac:chgData name="Cindy Andrew" userId="e31a8cf0ff8608cc" providerId="LiveId" clId="{14EDE1C9-4078-4DF4-9DFD-34AF25A401FA}" dt="2023-11-21T23:38:15.700" v="839" actId="700"/>
          <ac:spMkLst>
            <pc:docMk/>
            <pc:sldMk cId="804071948" sldId="273"/>
            <ac:spMk id="3" creationId="{B60DC64B-8C1F-648D-495A-F874A0C18380}"/>
          </ac:spMkLst>
        </pc:spChg>
        <pc:spChg chg="add del mod ord">
          <ac:chgData name="Cindy Andrew" userId="e31a8cf0ff8608cc" providerId="LiveId" clId="{14EDE1C9-4078-4DF4-9DFD-34AF25A401FA}" dt="2023-11-21T23:38:15.700" v="839" actId="700"/>
          <ac:spMkLst>
            <pc:docMk/>
            <pc:sldMk cId="804071948" sldId="273"/>
            <ac:spMk id="4" creationId="{02743F1E-007D-5501-FA11-FD324B6F9C13}"/>
          </ac:spMkLst>
        </pc:spChg>
        <pc:spChg chg="add del mod ord">
          <ac:chgData name="Cindy Andrew" userId="e31a8cf0ff8608cc" providerId="LiveId" clId="{14EDE1C9-4078-4DF4-9DFD-34AF25A401FA}" dt="2023-11-21T23:46:29.048" v="903" actId="21"/>
          <ac:spMkLst>
            <pc:docMk/>
            <pc:sldMk cId="804071948" sldId="273"/>
            <ac:spMk id="5" creationId="{F1EFF8C8-1CB0-6B42-68A0-1D2832453D5B}"/>
          </ac:spMkLst>
        </pc:spChg>
        <pc:spChg chg="add del mod ord">
          <ac:chgData name="Cindy Andrew" userId="e31a8cf0ff8608cc" providerId="LiveId" clId="{14EDE1C9-4078-4DF4-9DFD-34AF25A401FA}" dt="2023-11-21T23:50:18.989" v="1122" actId="21"/>
          <ac:spMkLst>
            <pc:docMk/>
            <pc:sldMk cId="804071948" sldId="273"/>
            <ac:spMk id="6" creationId="{D6022FEC-7D41-B171-D226-8C75444A4987}"/>
          </ac:spMkLst>
        </pc:spChg>
        <pc:spChg chg="add del mod ord">
          <ac:chgData name="Cindy Andrew" userId="e31a8cf0ff8608cc" providerId="LiveId" clId="{14EDE1C9-4078-4DF4-9DFD-34AF25A401FA}" dt="2023-11-21T23:53:21.407" v="1186" actId="21"/>
          <ac:spMkLst>
            <pc:docMk/>
            <pc:sldMk cId="804071948" sldId="273"/>
            <ac:spMk id="7" creationId="{43F0FDDA-4B9F-28D2-266D-6879690C2FEC}"/>
          </ac:spMkLst>
        </pc:spChg>
        <pc:spChg chg="add del mod ord">
          <ac:chgData name="Cindy Andrew" userId="e31a8cf0ff8608cc" providerId="LiveId" clId="{14EDE1C9-4078-4DF4-9DFD-34AF25A401FA}" dt="2023-11-21T23:53:15.507" v="1184"/>
          <ac:spMkLst>
            <pc:docMk/>
            <pc:sldMk cId="804071948" sldId="273"/>
            <ac:spMk id="8" creationId="{4A53ABAD-EB1C-415C-6880-7C271B355501}"/>
          </ac:spMkLst>
        </pc:spChg>
        <pc:spChg chg="add del mod">
          <ac:chgData name="Cindy Andrew" userId="e31a8cf0ff8608cc" providerId="LiveId" clId="{14EDE1C9-4078-4DF4-9DFD-34AF25A401FA}" dt="2023-11-21T23:46:33.585" v="904" actId="21"/>
          <ac:spMkLst>
            <pc:docMk/>
            <pc:sldMk cId="804071948" sldId="273"/>
            <ac:spMk id="10" creationId="{09E1C772-AB76-9C95-6B84-C26CE4320152}"/>
          </ac:spMkLst>
        </pc:spChg>
        <pc:spChg chg="add mod">
          <ac:chgData name="Cindy Andrew" userId="e31a8cf0ff8608cc" providerId="LiveId" clId="{14EDE1C9-4078-4DF4-9DFD-34AF25A401FA}" dt="2023-11-21T23:55:44.316" v="1451" actId="33524"/>
          <ac:spMkLst>
            <pc:docMk/>
            <pc:sldMk cId="804071948" sldId="273"/>
            <ac:spMk id="11" creationId="{CA64EC96-6369-6C9F-5648-8387965D052E}"/>
          </ac:spMkLst>
        </pc:spChg>
        <pc:spChg chg="add mod">
          <ac:chgData name="Cindy Andrew" userId="e31a8cf0ff8608cc" providerId="LiveId" clId="{14EDE1C9-4078-4DF4-9DFD-34AF25A401FA}" dt="2023-11-21T23:55:52.998" v="1453" actId="27636"/>
          <ac:spMkLst>
            <pc:docMk/>
            <pc:sldMk cId="804071948" sldId="273"/>
            <ac:spMk id="12" creationId="{5DB6412C-BF24-DA79-9260-8B4146E32253}"/>
          </ac:spMkLst>
        </pc:spChg>
      </pc:sldChg>
      <pc:sldChg chg="addSp delSp modSp new mod setBg modClrScheme chgLayout modNotesTx">
        <pc:chgData name="Cindy Andrew" userId="e31a8cf0ff8608cc" providerId="LiveId" clId="{14EDE1C9-4078-4DF4-9DFD-34AF25A401FA}" dt="2023-11-22T19:24:51.274" v="3717" actId="20577"/>
        <pc:sldMkLst>
          <pc:docMk/>
          <pc:sldMk cId="286738987" sldId="274"/>
        </pc:sldMkLst>
        <pc:spChg chg="del mod ord">
          <ac:chgData name="Cindy Andrew" userId="e31a8cf0ff8608cc" providerId="LiveId" clId="{14EDE1C9-4078-4DF4-9DFD-34AF25A401FA}" dt="2023-11-21T23:56:42.514" v="1455" actId="700"/>
          <ac:spMkLst>
            <pc:docMk/>
            <pc:sldMk cId="286738987" sldId="274"/>
            <ac:spMk id="2" creationId="{65D7B230-F971-D59E-1714-9DA7CDD46A8A}"/>
          </ac:spMkLst>
        </pc:spChg>
        <pc:spChg chg="del">
          <ac:chgData name="Cindy Andrew" userId="e31a8cf0ff8608cc" providerId="LiveId" clId="{14EDE1C9-4078-4DF4-9DFD-34AF25A401FA}" dt="2023-11-21T23:56:42.514" v="1455" actId="700"/>
          <ac:spMkLst>
            <pc:docMk/>
            <pc:sldMk cId="286738987" sldId="274"/>
            <ac:spMk id="3" creationId="{749E09E9-EC45-16A2-0A7F-7B32A55DF091}"/>
          </ac:spMkLst>
        </pc:spChg>
        <pc:spChg chg="del mod ord">
          <ac:chgData name="Cindy Andrew" userId="e31a8cf0ff8608cc" providerId="LiveId" clId="{14EDE1C9-4078-4DF4-9DFD-34AF25A401FA}" dt="2023-11-21T23:56:42.514" v="1455" actId="700"/>
          <ac:spMkLst>
            <pc:docMk/>
            <pc:sldMk cId="286738987" sldId="274"/>
            <ac:spMk id="4" creationId="{09CEDD6C-D819-64B3-7321-E70AF2EA540A}"/>
          </ac:spMkLst>
        </pc:spChg>
        <pc:spChg chg="del">
          <ac:chgData name="Cindy Andrew" userId="e31a8cf0ff8608cc" providerId="LiveId" clId="{14EDE1C9-4078-4DF4-9DFD-34AF25A401FA}" dt="2023-11-21T23:56:42.514" v="1455" actId="700"/>
          <ac:spMkLst>
            <pc:docMk/>
            <pc:sldMk cId="286738987" sldId="274"/>
            <ac:spMk id="5" creationId="{52A7D310-65D6-11FA-6DD9-181F9CF875F4}"/>
          </ac:spMkLst>
        </pc:spChg>
        <pc:spChg chg="del">
          <ac:chgData name="Cindy Andrew" userId="e31a8cf0ff8608cc" providerId="LiveId" clId="{14EDE1C9-4078-4DF4-9DFD-34AF25A401FA}" dt="2023-11-21T23:56:42.514" v="1455" actId="700"/>
          <ac:spMkLst>
            <pc:docMk/>
            <pc:sldMk cId="286738987" sldId="274"/>
            <ac:spMk id="6" creationId="{B409CFA9-D603-5EFB-C1FF-1A40163F2A77}"/>
          </ac:spMkLst>
        </pc:spChg>
        <pc:spChg chg="add mod ord">
          <ac:chgData name="Cindy Andrew" userId="e31a8cf0ff8608cc" providerId="LiveId" clId="{14EDE1C9-4078-4DF4-9DFD-34AF25A401FA}" dt="2023-11-22T00:30:48.332" v="2844" actId="113"/>
          <ac:spMkLst>
            <pc:docMk/>
            <pc:sldMk cId="286738987" sldId="274"/>
            <ac:spMk id="7" creationId="{1A9DC8A5-1617-78C0-F849-E5C2BF1FAD35}"/>
          </ac:spMkLst>
        </pc:spChg>
        <pc:spChg chg="add mod ord">
          <ac:chgData name="Cindy Andrew" userId="e31a8cf0ff8608cc" providerId="LiveId" clId="{14EDE1C9-4078-4DF4-9DFD-34AF25A401FA}" dt="2023-11-22T00:25:09.415" v="2641" actId="20577"/>
          <ac:spMkLst>
            <pc:docMk/>
            <pc:sldMk cId="286738987" sldId="274"/>
            <ac:spMk id="8" creationId="{329212E9-B7CF-0C99-10D5-4A0709E5DDA6}"/>
          </ac:spMkLst>
        </pc:spChg>
        <pc:spChg chg="add del">
          <ac:chgData name="Cindy Andrew" userId="e31a8cf0ff8608cc" providerId="LiveId" clId="{14EDE1C9-4078-4DF4-9DFD-34AF25A401FA}" dt="2023-11-22T00:20:36.677" v="2626" actId="26606"/>
          <ac:spMkLst>
            <pc:docMk/>
            <pc:sldMk cId="286738987" sldId="274"/>
            <ac:spMk id="14" creationId="{8181FC64-B306-4821-98E2-780662EFC486}"/>
          </ac:spMkLst>
        </pc:spChg>
        <pc:spChg chg="add del">
          <ac:chgData name="Cindy Andrew" userId="e31a8cf0ff8608cc" providerId="LiveId" clId="{14EDE1C9-4078-4DF4-9DFD-34AF25A401FA}" dt="2023-11-22T00:20:36.677" v="2626" actId="26606"/>
          <ac:spMkLst>
            <pc:docMk/>
            <pc:sldMk cId="286738987" sldId="274"/>
            <ac:spMk id="16" creationId="{5871FC61-DD4E-47D4-81FD-8A7E7D12B371}"/>
          </ac:spMkLst>
        </pc:spChg>
        <pc:spChg chg="add del">
          <ac:chgData name="Cindy Andrew" userId="e31a8cf0ff8608cc" providerId="LiveId" clId="{14EDE1C9-4078-4DF4-9DFD-34AF25A401FA}" dt="2023-11-22T00:20:36.677" v="2626" actId="26606"/>
          <ac:spMkLst>
            <pc:docMk/>
            <pc:sldMk cId="286738987" sldId="274"/>
            <ac:spMk id="18" creationId="{F9EC3F91-A75C-4F74-867E-E4C28C13546B}"/>
          </ac:spMkLst>
        </pc:spChg>
        <pc:spChg chg="add del">
          <ac:chgData name="Cindy Andrew" userId="e31a8cf0ff8608cc" providerId="LiveId" clId="{14EDE1C9-4078-4DF4-9DFD-34AF25A401FA}" dt="2023-11-22T00:20:36.677" v="2626" actId="26606"/>
          <ac:spMkLst>
            <pc:docMk/>
            <pc:sldMk cId="286738987" sldId="274"/>
            <ac:spMk id="20" creationId="{829A1E2C-5AC8-40FC-99E9-832069D39792}"/>
          </ac:spMkLst>
        </pc:spChg>
        <pc:spChg chg="add del">
          <ac:chgData name="Cindy Andrew" userId="e31a8cf0ff8608cc" providerId="LiveId" clId="{14EDE1C9-4078-4DF4-9DFD-34AF25A401FA}" dt="2023-11-22T00:20:25.168" v="2622" actId="26606"/>
          <ac:spMkLst>
            <pc:docMk/>
            <pc:sldMk cId="286738987" sldId="274"/>
            <ac:spMk id="25" creationId="{10CE40DC-5723-449B-A365-A61D8C262E93}"/>
          </ac:spMkLst>
        </pc:spChg>
        <pc:spChg chg="add del">
          <ac:chgData name="Cindy Andrew" userId="e31a8cf0ff8608cc" providerId="LiveId" clId="{14EDE1C9-4078-4DF4-9DFD-34AF25A401FA}" dt="2023-11-22T00:20:25.168" v="2622" actId="26606"/>
          <ac:spMkLst>
            <pc:docMk/>
            <pc:sldMk cId="286738987" sldId="274"/>
            <ac:spMk id="27" creationId="{9854DBCA-D3C3-4C19-9B2E-DFA0BE647266}"/>
          </ac:spMkLst>
        </pc:spChg>
        <pc:spChg chg="add del">
          <ac:chgData name="Cindy Andrew" userId="e31a8cf0ff8608cc" providerId="LiveId" clId="{14EDE1C9-4078-4DF4-9DFD-34AF25A401FA}" dt="2023-11-22T00:20:25.168" v="2622" actId="26606"/>
          <ac:spMkLst>
            <pc:docMk/>
            <pc:sldMk cId="286738987" sldId="274"/>
            <ac:spMk id="29" creationId="{E1383CB6-8BE5-4911-970B-A4151A07E734}"/>
          </ac:spMkLst>
        </pc:spChg>
        <pc:spChg chg="add del">
          <ac:chgData name="Cindy Andrew" userId="e31a8cf0ff8608cc" providerId="LiveId" clId="{14EDE1C9-4078-4DF4-9DFD-34AF25A401FA}" dt="2023-11-22T00:20:25.168" v="2622" actId="26606"/>
          <ac:spMkLst>
            <pc:docMk/>
            <pc:sldMk cId="286738987" sldId="274"/>
            <ac:spMk id="31" creationId="{842D14D1-56B7-40CD-8694-A9A48170C0CB}"/>
          </ac:spMkLst>
        </pc:spChg>
        <pc:spChg chg="add del">
          <ac:chgData name="Cindy Andrew" userId="e31a8cf0ff8608cc" providerId="LiveId" clId="{14EDE1C9-4078-4DF4-9DFD-34AF25A401FA}" dt="2023-11-22T00:20:25.168" v="2622" actId="26606"/>
          <ac:spMkLst>
            <pc:docMk/>
            <pc:sldMk cId="286738987" sldId="274"/>
            <ac:spMk id="33" creationId="{950A315C-978A-4A52-966E-55B2698F2A8E}"/>
          </ac:spMkLst>
        </pc:spChg>
        <pc:spChg chg="add del">
          <ac:chgData name="Cindy Andrew" userId="e31a8cf0ff8608cc" providerId="LiveId" clId="{14EDE1C9-4078-4DF4-9DFD-34AF25A401FA}" dt="2023-11-22T00:20:34.659" v="2624" actId="26606"/>
          <ac:spMkLst>
            <pc:docMk/>
            <pc:sldMk cId="286738987" sldId="274"/>
            <ac:spMk id="35" creationId="{8181FC64-B306-4821-98E2-780662EFC486}"/>
          </ac:spMkLst>
        </pc:spChg>
        <pc:spChg chg="add del">
          <ac:chgData name="Cindy Andrew" userId="e31a8cf0ff8608cc" providerId="LiveId" clId="{14EDE1C9-4078-4DF4-9DFD-34AF25A401FA}" dt="2023-11-22T00:20:34.659" v="2624" actId="26606"/>
          <ac:spMkLst>
            <pc:docMk/>
            <pc:sldMk cId="286738987" sldId="274"/>
            <ac:spMk id="36" creationId="{5871FC61-DD4E-47D4-81FD-8A7E7D12B371}"/>
          </ac:spMkLst>
        </pc:spChg>
        <pc:spChg chg="add del">
          <ac:chgData name="Cindy Andrew" userId="e31a8cf0ff8608cc" providerId="LiveId" clId="{14EDE1C9-4078-4DF4-9DFD-34AF25A401FA}" dt="2023-11-22T00:20:34.659" v="2624" actId="26606"/>
          <ac:spMkLst>
            <pc:docMk/>
            <pc:sldMk cId="286738987" sldId="274"/>
            <ac:spMk id="37" creationId="{F9EC3F91-A75C-4F74-867E-E4C28C13546B}"/>
          </ac:spMkLst>
        </pc:spChg>
        <pc:spChg chg="add del">
          <ac:chgData name="Cindy Andrew" userId="e31a8cf0ff8608cc" providerId="LiveId" clId="{14EDE1C9-4078-4DF4-9DFD-34AF25A401FA}" dt="2023-11-22T00:20:34.659" v="2624" actId="26606"/>
          <ac:spMkLst>
            <pc:docMk/>
            <pc:sldMk cId="286738987" sldId="274"/>
            <ac:spMk id="38" creationId="{829A1E2C-5AC8-40FC-99E9-832069D39792}"/>
          </ac:spMkLst>
        </pc:spChg>
        <pc:picChg chg="add del mod">
          <ac:chgData name="Cindy Andrew" userId="e31a8cf0ff8608cc" providerId="LiveId" clId="{14EDE1C9-4078-4DF4-9DFD-34AF25A401FA}" dt="2023-11-22T00:20:36.677" v="2626" actId="26606"/>
          <ac:picMkLst>
            <pc:docMk/>
            <pc:sldMk cId="286738987" sldId="274"/>
            <ac:picMk id="10" creationId="{385A7ACF-26E6-BF21-CFE7-C0B0FAF99FC0}"/>
          </ac:picMkLst>
        </pc:picChg>
        <pc:picChg chg="add mod">
          <ac:chgData name="Cindy Andrew" userId="e31a8cf0ff8608cc" providerId="LiveId" clId="{14EDE1C9-4078-4DF4-9DFD-34AF25A401FA}" dt="2023-11-22T00:30:32.893" v="2842" actId="1076"/>
          <ac:picMkLst>
            <pc:docMk/>
            <pc:sldMk cId="286738987" sldId="274"/>
            <ac:picMk id="11" creationId="{AD89D2D8-BDB2-8A33-58B4-6247B8697F6F}"/>
          </ac:picMkLst>
        </pc:picChg>
      </pc:sldChg>
      <pc:sldChg chg="delSp modSp new mod modNotesTx">
        <pc:chgData name="Cindy Andrew" userId="e31a8cf0ff8608cc" providerId="LiveId" clId="{14EDE1C9-4078-4DF4-9DFD-34AF25A401FA}" dt="2023-11-22T19:23:11.761" v="3233" actId="20577"/>
        <pc:sldMkLst>
          <pc:docMk/>
          <pc:sldMk cId="100822320" sldId="275"/>
        </pc:sldMkLst>
        <pc:spChg chg="mod">
          <ac:chgData name="Cindy Andrew" userId="e31a8cf0ff8608cc" providerId="LiveId" clId="{14EDE1C9-4078-4DF4-9DFD-34AF25A401FA}" dt="2023-11-22T00:13:11.955" v="2379" actId="113"/>
          <ac:spMkLst>
            <pc:docMk/>
            <pc:sldMk cId="100822320" sldId="275"/>
            <ac:spMk id="2" creationId="{28E729AD-5DD8-89F5-1CA6-6393A9790BA9}"/>
          </ac:spMkLst>
        </pc:spChg>
        <pc:spChg chg="del">
          <ac:chgData name="Cindy Andrew" userId="e31a8cf0ff8608cc" providerId="LiveId" clId="{14EDE1C9-4078-4DF4-9DFD-34AF25A401FA}" dt="2023-11-22T00:07:05.534" v="1994" actId="21"/>
          <ac:spMkLst>
            <pc:docMk/>
            <pc:sldMk cId="100822320" sldId="275"/>
            <ac:spMk id="3" creationId="{C0627AE4-07FB-89E9-D582-F9A379E618F0}"/>
          </ac:spMkLst>
        </pc:spChg>
        <pc:spChg chg="mod">
          <ac:chgData name="Cindy Andrew" userId="e31a8cf0ff8608cc" providerId="LiveId" clId="{14EDE1C9-4078-4DF4-9DFD-34AF25A401FA}" dt="2023-11-22T00:26:18.998" v="2644" actId="14100"/>
          <ac:spMkLst>
            <pc:docMk/>
            <pc:sldMk cId="100822320" sldId="275"/>
            <ac:spMk id="4" creationId="{647F7D5D-8089-8D22-8357-A825552AF3C6}"/>
          </ac:spMkLst>
        </pc:spChg>
        <pc:spChg chg="del">
          <ac:chgData name="Cindy Andrew" userId="e31a8cf0ff8608cc" providerId="LiveId" clId="{14EDE1C9-4078-4DF4-9DFD-34AF25A401FA}" dt="2023-11-22T00:09:06.426" v="2300" actId="21"/>
          <ac:spMkLst>
            <pc:docMk/>
            <pc:sldMk cId="100822320" sldId="275"/>
            <ac:spMk id="5" creationId="{93E9C832-0BA8-4BC2-E34A-431A2F01D5C1}"/>
          </ac:spMkLst>
        </pc:spChg>
        <pc:spChg chg="mod">
          <ac:chgData name="Cindy Andrew" userId="e31a8cf0ff8608cc" providerId="LiveId" clId="{14EDE1C9-4078-4DF4-9DFD-34AF25A401FA}" dt="2023-11-22T00:27:41.002" v="2831" actId="5793"/>
          <ac:spMkLst>
            <pc:docMk/>
            <pc:sldMk cId="100822320" sldId="275"/>
            <ac:spMk id="6" creationId="{1A25A768-F3D9-424D-E27F-A2813E48C55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E0B729-E429-408B-B69C-5E95516BD6C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9BB7E988-DDE9-497F-8B2F-250668E008BA}">
      <dgm:prSet/>
      <dgm:spPr/>
      <dgm:t>
        <a:bodyPr/>
        <a:lstStyle/>
        <a:p>
          <a:r>
            <a:rPr lang="en-CA" dirty="0"/>
            <a:t>Advanced Ed</a:t>
          </a:r>
          <a:endParaRPr lang="en-US" dirty="0"/>
        </a:p>
      </dgm:t>
    </dgm:pt>
    <dgm:pt modelId="{6FB64688-A2CF-4799-9A9D-C1E9C5C90669}" type="parTrans" cxnId="{C788BFDF-602A-4EEF-BB97-B941C74127B6}">
      <dgm:prSet/>
      <dgm:spPr/>
      <dgm:t>
        <a:bodyPr/>
        <a:lstStyle/>
        <a:p>
          <a:endParaRPr lang="en-US"/>
        </a:p>
      </dgm:t>
    </dgm:pt>
    <dgm:pt modelId="{3968F70A-210A-4CB0-84E7-E0E2E571928B}" type="sibTrans" cxnId="{C788BFDF-602A-4EEF-BB97-B941C74127B6}">
      <dgm:prSet/>
      <dgm:spPr/>
      <dgm:t>
        <a:bodyPr/>
        <a:lstStyle/>
        <a:p>
          <a:endParaRPr lang="en-US"/>
        </a:p>
      </dgm:t>
    </dgm:pt>
    <dgm:pt modelId="{D7D791DC-7501-46DE-9253-55914AE0E42A}">
      <dgm:prSet/>
      <dgm:spPr/>
      <dgm:t>
        <a:bodyPr/>
        <a:lstStyle/>
        <a:p>
          <a:r>
            <a:rPr lang="en-CA"/>
            <a:t>Island Health</a:t>
          </a:r>
          <a:endParaRPr lang="en-US"/>
        </a:p>
      </dgm:t>
    </dgm:pt>
    <dgm:pt modelId="{C452DCD0-50F8-435B-8265-AE3502893F99}" type="parTrans" cxnId="{F5ABF9D7-AB96-45AE-8DEA-C427948CC225}">
      <dgm:prSet/>
      <dgm:spPr/>
      <dgm:t>
        <a:bodyPr/>
        <a:lstStyle/>
        <a:p>
          <a:endParaRPr lang="en-US"/>
        </a:p>
      </dgm:t>
    </dgm:pt>
    <dgm:pt modelId="{E084F14A-BD47-438E-A3BC-03147E1330FA}" type="sibTrans" cxnId="{F5ABF9D7-AB96-45AE-8DEA-C427948CC225}">
      <dgm:prSet/>
      <dgm:spPr/>
      <dgm:t>
        <a:bodyPr/>
        <a:lstStyle/>
        <a:p>
          <a:endParaRPr lang="en-US"/>
        </a:p>
      </dgm:t>
    </dgm:pt>
    <dgm:pt modelId="{7453F2D7-1798-46E7-896D-AF7796CCB359}">
      <dgm:prSet/>
      <dgm:spPr/>
      <dgm:t>
        <a:bodyPr/>
        <a:lstStyle/>
        <a:p>
          <a:r>
            <a:rPr lang="en-CA"/>
            <a:t>Municipalities</a:t>
          </a:r>
          <a:endParaRPr lang="en-US"/>
        </a:p>
      </dgm:t>
    </dgm:pt>
    <dgm:pt modelId="{01939CCA-B8F4-46DC-92E2-F75782D834DB}" type="parTrans" cxnId="{40D71DA2-AC73-4A29-B877-C62A9098CED7}">
      <dgm:prSet/>
      <dgm:spPr/>
      <dgm:t>
        <a:bodyPr/>
        <a:lstStyle/>
        <a:p>
          <a:endParaRPr lang="en-US"/>
        </a:p>
      </dgm:t>
    </dgm:pt>
    <dgm:pt modelId="{0458E367-D078-44DF-8FD7-2F6A4A0302F0}" type="sibTrans" cxnId="{40D71DA2-AC73-4A29-B877-C62A9098CED7}">
      <dgm:prSet/>
      <dgm:spPr/>
      <dgm:t>
        <a:bodyPr/>
        <a:lstStyle/>
        <a:p>
          <a:endParaRPr lang="en-US"/>
        </a:p>
      </dgm:t>
    </dgm:pt>
    <dgm:pt modelId="{71239246-8484-40A6-A212-6B547EDA3D1D}">
      <dgm:prSet/>
      <dgm:spPr/>
      <dgm:t>
        <a:bodyPr/>
        <a:lstStyle/>
        <a:p>
          <a:r>
            <a:rPr lang="en-CA"/>
            <a:t>Non-profits</a:t>
          </a:r>
          <a:endParaRPr lang="en-US"/>
        </a:p>
      </dgm:t>
    </dgm:pt>
    <dgm:pt modelId="{D341443A-BEDE-46E2-B009-3484E9037AE6}" type="parTrans" cxnId="{D9004390-FE98-430B-8777-8DEDEE25A51F}">
      <dgm:prSet/>
      <dgm:spPr/>
      <dgm:t>
        <a:bodyPr/>
        <a:lstStyle/>
        <a:p>
          <a:endParaRPr lang="en-US"/>
        </a:p>
      </dgm:t>
    </dgm:pt>
    <dgm:pt modelId="{5CA4B039-4648-4896-9E66-B47573599599}" type="sibTrans" cxnId="{D9004390-FE98-430B-8777-8DEDEE25A51F}">
      <dgm:prSet/>
      <dgm:spPr/>
      <dgm:t>
        <a:bodyPr/>
        <a:lstStyle/>
        <a:p>
          <a:endParaRPr lang="en-US"/>
        </a:p>
      </dgm:t>
    </dgm:pt>
    <dgm:pt modelId="{E02AF900-58D9-491F-A51A-1E95BAB2A7C9}">
      <dgm:prSet/>
      <dgm:spPr/>
      <dgm:t>
        <a:bodyPr/>
        <a:lstStyle/>
        <a:p>
          <a:r>
            <a:rPr lang="en-CA"/>
            <a:t>MCFD </a:t>
          </a:r>
          <a:endParaRPr lang="en-US"/>
        </a:p>
      </dgm:t>
    </dgm:pt>
    <dgm:pt modelId="{48565658-02A1-4712-A6E4-BD6530F20B90}" type="parTrans" cxnId="{E403A310-2673-40AC-A3AB-C8E47411294C}">
      <dgm:prSet/>
      <dgm:spPr/>
      <dgm:t>
        <a:bodyPr/>
        <a:lstStyle/>
        <a:p>
          <a:endParaRPr lang="en-US"/>
        </a:p>
      </dgm:t>
    </dgm:pt>
    <dgm:pt modelId="{B41C16C7-F1F7-4CB4-B714-25295F66BEE1}" type="sibTrans" cxnId="{E403A310-2673-40AC-A3AB-C8E47411294C}">
      <dgm:prSet/>
      <dgm:spPr/>
      <dgm:t>
        <a:bodyPr/>
        <a:lstStyle/>
        <a:p>
          <a:endParaRPr lang="en-US"/>
        </a:p>
      </dgm:t>
    </dgm:pt>
    <dgm:pt modelId="{636E69B0-99FE-4751-B4D6-C7BAB182FB1A}">
      <dgm:prSet/>
      <dgm:spPr/>
      <dgm:t>
        <a:bodyPr/>
        <a:lstStyle/>
        <a:p>
          <a:r>
            <a:rPr lang="en-CA"/>
            <a:t>Funders </a:t>
          </a:r>
          <a:endParaRPr lang="en-US"/>
        </a:p>
      </dgm:t>
    </dgm:pt>
    <dgm:pt modelId="{B41DE624-E1BD-4AEA-A5E2-528F24104F63}" type="parTrans" cxnId="{984082D4-E0C9-49CB-838B-00C7E6135B84}">
      <dgm:prSet/>
      <dgm:spPr/>
      <dgm:t>
        <a:bodyPr/>
        <a:lstStyle/>
        <a:p>
          <a:endParaRPr lang="en-US"/>
        </a:p>
      </dgm:t>
    </dgm:pt>
    <dgm:pt modelId="{FC01B72E-F44C-4AFA-B74C-986DFAA4BF2D}" type="sibTrans" cxnId="{984082D4-E0C9-49CB-838B-00C7E6135B84}">
      <dgm:prSet/>
      <dgm:spPr/>
      <dgm:t>
        <a:bodyPr/>
        <a:lstStyle/>
        <a:p>
          <a:endParaRPr lang="en-US"/>
        </a:p>
      </dgm:t>
    </dgm:pt>
    <dgm:pt modelId="{B0423A93-66B8-4BFE-8FE6-7C386C53766E}">
      <dgm:prSet/>
      <dgm:spPr/>
      <dgm:t>
        <a:bodyPr/>
        <a:lstStyle/>
        <a:p>
          <a:r>
            <a:rPr lang="en-CA"/>
            <a:t>Police</a:t>
          </a:r>
          <a:endParaRPr lang="en-US"/>
        </a:p>
      </dgm:t>
    </dgm:pt>
    <dgm:pt modelId="{A1786290-1970-4213-9D03-517AE3511D5B}" type="parTrans" cxnId="{77A3D161-76D2-4DB8-B9B1-41FA831B544D}">
      <dgm:prSet/>
      <dgm:spPr/>
      <dgm:t>
        <a:bodyPr/>
        <a:lstStyle/>
        <a:p>
          <a:endParaRPr lang="en-US"/>
        </a:p>
      </dgm:t>
    </dgm:pt>
    <dgm:pt modelId="{5807C837-BF5E-4DBC-839E-55BC2F8807BF}" type="sibTrans" cxnId="{77A3D161-76D2-4DB8-B9B1-41FA831B544D}">
      <dgm:prSet/>
      <dgm:spPr/>
      <dgm:t>
        <a:bodyPr/>
        <a:lstStyle/>
        <a:p>
          <a:endParaRPr lang="en-US"/>
        </a:p>
      </dgm:t>
    </dgm:pt>
    <dgm:pt modelId="{01A768AC-FE55-49A2-8149-8E2D9B101B22}">
      <dgm:prSet/>
      <dgm:spPr/>
      <dgm:t>
        <a:bodyPr/>
        <a:lstStyle/>
        <a:p>
          <a:r>
            <a:rPr lang="en-CA"/>
            <a:t>Business</a:t>
          </a:r>
          <a:endParaRPr lang="en-US"/>
        </a:p>
      </dgm:t>
    </dgm:pt>
    <dgm:pt modelId="{2A919F0B-FB89-4782-985F-B276DDE477F5}" type="parTrans" cxnId="{E6E5CFD4-9B40-4310-9806-D889B9BB8A72}">
      <dgm:prSet/>
      <dgm:spPr/>
      <dgm:t>
        <a:bodyPr/>
        <a:lstStyle/>
        <a:p>
          <a:endParaRPr lang="en-US"/>
        </a:p>
      </dgm:t>
    </dgm:pt>
    <dgm:pt modelId="{24EA95A1-05F9-45C1-9E41-1078CFCF08F5}" type="sibTrans" cxnId="{E6E5CFD4-9B40-4310-9806-D889B9BB8A72}">
      <dgm:prSet/>
      <dgm:spPr/>
      <dgm:t>
        <a:bodyPr/>
        <a:lstStyle/>
        <a:p>
          <a:endParaRPr lang="en-US"/>
        </a:p>
      </dgm:t>
    </dgm:pt>
    <dgm:pt modelId="{B089AF56-1CAA-4AD3-B553-0A159AED554C}">
      <dgm:prSet/>
      <dgm:spPr/>
      <dgm:t>
        <a:bodyPr/>
        <a:lstStyle/>
        <a:p>
          <a:r>
            <a:rPr lang="en-CA"/>
            <a:t>Indigenous Service Agencies</a:t>
          </a:r>
          <a:endParaRPr lang="en-US"/>
        </a:p>
      </dgm:t>
    </dgm:pt>
    <dgm:pt modelId="{52A93BA4-A5EE-4348-B24B-461A6DF0389E}" type="parTrans" cxnId="{7A4AB86A-A267-4BB4-BC8E-EF962AE0B249}">
      <dgm:prSet/>
      <dgm:spPr/>
      <dgm:t>
        <a:bodyPr/>
        <a:lstStyle/>
        <a:p>
          <a:endParaRPr lang="en-US"/>
        </a:p>
      </dgm:t>
    </dgm:pt>
    <dgm:pt modelId="{114B0883-F7D5-4AF0-86FC-5A8E66FB3924}" type="sibTrans" cxnId="{7A4AB86A-A267-4BB4-BC8E-EF962AE0B249}">
      <dgm:prSet/>
      <dgm:spPr/>
      <dgm:t>
        <a:bodyPr/>
        <a:lstStyle/>
        <a:p>
          <a:endParaRPr lang="en-US"/>
        </a:p>
      </dgm:t>
    </dgm:pt>
    <dgm:pt modelId="{AA432840-AEB1-44BC-B700-412A2C60A828}">
      <dgm:prSet/>
      <dgm:spPr/>
      <dgm:t>
        <a:bodyPr/>
        <a:lstStyle/>
        <a:p>
          <a:r>
            <a:rPr lang="en-CA"/>
            <a:t>School </a:t>
          </a:r>
          <a:r>
            <a:rPr lang="en-CA" dirty="0"/>
            <a:t>District</a:t>
          </a:r>
          <a:endParaRPr lang="en-US" dirty="0"/>
        </a:p>
      </dgm:t>
    </dgm:pt>
    <dgm:pt modelId="{25CB8756-2E47-4AE0-803B-A5098540466A}" type="parTrans" cxnId="{4D30F029-60A0-4153-9916-A8A440C94B08}">
      <dgm:prSet/>
      <dgm:spPr/>
      <dgm:t>
        <a:bodyPr/>
        <a:lstStyle/>
        <a:p>
          <a:endParaRPr lang="en-CA"/>
        </a:p>
      </dgm:t>
    </dgm:pt>
    <dgm:pt modelId="{DC747262-4788-46BB-AC34-B4E0C0B7815C}" type="sibTrans" cxnId="{4D30F029-60A0-4153-9916-A8A440C94B08}">
      <dgm:prSet/>
      <dgm:spPr/>
      <dgm:t>
        <a:bodyPr/>
        <a:lstStyle/>
        <a:p>
          <a:endParaRPr lang="en-CA"/>
        </a:p>
      </dgm:t>
    </dgm:pt>
    <dgm:pt modelId="{5E145D0C-7AA9-4F58-9951-FD641622A504}" type="pres">
      <dgm:prSet presAssocID="{08E0B729-E429-408B-B69C-5E95516BD6CB}" presName="Name0" presStyleCnt="0">
        <dgm:presLayoutVars>
          <dgm:dir/>
          <dgm:resizeHandles val="exact"/>
        </dgm:presLayoutVars>
      </dgm:prSet>
      <dgm:spPr/>
    </dgm:pt>
    <dgm:pt modelId="{371955B1-CB7D-4DAB-9859-33B51335D1B3}" type="pres">
      <dgm:prSet presAssocID="{08E0B729-E429-408B-B69C-5E95516BD6CB}" presName="cycle" presStyleCnt="0"/>
      <dgm:spPr/>
    </dgm:pt>
    <dgm:pt modelId="{21350DF5-4AC1-4347-ABD4-EED6BC4C471D}" type="pres">
      <dgm:prSet presAssocID="{9BB7E988-DDE9-497F-8B2F-250668E008BA}" presName="nodeFirstNode" presStyleLbl="node1" presStyleIdx="0" presStyleCnt="10">
        <dgm:presLayoutVars>
          <dgm:bulletEnabled val="1"/>
        </dgm:presLayoutVars>
      </dgm:prSet>
      <dgm:spPr/>
    </dgm:pt>
    <dgm:pt modelId="{65CA88CD-82B5-4B20-8BB1-4096A310AC80}" type="pres">
      <dgm:prSet presAssocID="{3968F70A-210A-4CB0-84E7-E0E2E571928B}" presName="sibTransFirstNode" presStyleLbl="bgShp" presStyleIdx="0" presStyleCnt="1"/>
      <dgm:spPr/>
    </dgm:pt>
    <dgm:pt modelId="{8F0A39A6-0C9B-4377-9FAF-BDD362444824}" type="pres">
      <dgm:prSet presAssocID="{AA432840-AEB1-44BC-B700-412A2C60A828}" presName="nodeFollowingNodes" presStyleLbl="node1" presStyleIdx="1" presStyleCnt="10">
        <dgm:presLayoutVars>
          <dgm:bulletEnabled val="1"/>
        </dgm:presLayoutVars>
      </dgm:prSet>
      <dgm:spPr/>
    </dgm:pt>
    <dgm:pt modelId="{46AB20C5-9F48-4FE0-93E7-D9E79679A6E3}" type="pres">
      <dgm:prSet presAssocID="{D7D791DC-7501-46DE-9253-55914AE0E42A}" presName="nodeFollowingNodes" presStyleLbl="node1" presStyleIdx="2" presStyleCnt="10">
        <dgm:presLayoutVars>
          <dgm:bulletEnabled val="1"/>
        </dgm:presLayoutVars>
      </dgm:prSet>
      <dgm:spPr/>
    </dgm:pt>
    <dgm:pt modelId="{A1D19CC6-D05B-4758-916B-EC7836DA692D}" type="pres">
      <dgm:prSet presAssocID="{7453F2D7-1798-46E7-896D-AF7796CCB359}" presName="nodeFollowingNodes" presStyleLbl="node1" presStyleIdx="3" presStyleCnt="10">
        <dgm:presLayoutVars>
          <dgm:bulletEnabled val="1"/>
        </dgm:presLayoutVars>
      </dgm:prSet>
      <dgm:spPr/>
    </dgm:pt>
    <dgm:pt modelId="{1566DB91-822C-4ABC-BED1-21404FFCDF38}" type="pres">
      <dgm:prSet presAssocID="{71239246-8484-40A6-A212-6B547EDA3D1D}" presName="nodeFollowingNodes" presStyleLbl="node1" presStyleIdx="4" presStyleCnt="10">
        <dgm:presLayoutVars>
          <dgm:bulletEnabled val="1"/>
        </dgm:presLayoutVars>
      </dgm:prSet>
      <dgm:spPr/>
    </dgm:pt>
    <dgm:pt modelId="{7EDD3877-626B-44ED-918C-170B8E09EC0F}" type="pres">
      <dgm:prSet presAssocID="{E02AF900-58D9-491F-A51A-1E95BAB2A7C9}" presName="nodeFollowingNodes" presStyleLbl="node1" presStyleIdx="5" presStyleCnt="10">
        <dgm:presLayoutVars>
          <dgm:bulletEnabled val="1"/>
        </dgm:presLayoutVars>
      </dgm:prSet>
      <dgm:spPr/>
    </dgm:pt>
    <dgm:pt modelId="{947FE146-7FD7-45B6-B56C-0DAB61476359}" type="pres">
      <dgm:prSet presAssocID="{636E69B0-99FE-4751-B4D6-C7BAB182FB1A}" presName="nodeFollowingNodes" presStyleLbl="node1" presStyleIdx="6" presStyleCnt="10">
        <dgm:presLayoutVars>
          <dgm:bulletEnabled val="1"/>
        </dgm:presLayoutVars>
      </dgm:prSet>
      <dgm:spPr/>
    </dgm:pt>
    <dgm:pt modelId="{FCC4B2C2-2E5A-4F55-8DEE-8CA0604BB782}" type="pres">
      <dgm:prSet presAssocID="{B0423A93-66B8-4BFE-8FE6-7C386C53766E}" presName="nodeFollowingNodes" presStyleLbl="node1" presStyleIdx="7" presStyleCnt="10">
        <dgm:presLayoutVars>
          <dgm:bulletEnabled val="1"/>
        </dgm:presLayoutVars>
      </dgm:prSet>
      <dgm:spPr/>
    </dgm:pt>
    <dgm:pt modelId="{55D557C7-5AD8-428A-9921-1EC04ABBDAD1}" type="pres">
      <dgm:prSet presAssocID="{01A768AC-FE55-49A2-8149-8E2D9B101B22}" presName="nodeFollowingNodes" presStyleLbl="node1" presStyleIdx="8" presStyleCnt="10">
        <dgm:presLayoutVars>
          <dgm:bulletEnabled val="1"/>
        </dgm:presLayoutVars>
      </dgm:prSet>
      <dgm:spPr/>
    </dgm:pt>
    <dgm:pt modelId="{D753D4E4-0A65-4EE2-A93C-988EF4043463}" type="pres">
      <dgm:prSet presAssocID="{B089AF56-1CAA-4AD3-B553-0A159AED554C}" presName="nodeFollowingNodes" presStyleLbl="node1" presStyleIdx="9" presStyleCnt="10">
        <dgm:presLayoutVars>
          <dgm:bulletEnabled val="1"/>
        </dgm:presLayoutVars>
      </dgm:prSet>
      <dgm:spPr/>
    </dgm:pt>
  </dgm:ptLst>
  <dgm:cxnLst>
    <dgm:cxn modelId="{D3402806-A282-4585-9CA2-69DA5BA50F68}" type="presOf" srcId="{D7D791DC-7501-46DE-9253-55914AE0E42A}" destId="{46AB20C5-9F48-4FE0-93E7-D9E79679A6E3}" srcOrd="0" destOrd="0" presId="urn:microsoft.com/office/officeart/2005/8/layout/cycle3"/>
    <dgm:cxn modelId="{E403A310-2673-40AC-A3AB-C8E47411294C}" srcId="{08E0B729-E429-408B-B69C-5E95516BD6CB}" destId="{E02AF900-58D9-491F-A51A-1E95BAB2A7C9}" srcOrd="5" destOrd="0" parTransId="{48565658-02A1-4712-A6E4-BD6530F20B90}" sibTransId="{B41C16C7-F1F7-4CB4-B714-25295F66BEE1}"/>
    <dgm:cxn modelId="{4A2A8A17-42E5-491C-9103-221BBFF8D5D7}" type="presOf" srcId="{71239246-8484-40A6-A212-6B547EDA3D1D}" destId="{1566DB91-822C-4ABC-BED1-21404FFCDF38}" srcOrd="0" destOrd="0" presId="urn:microsoft.com/office/officeart/2005/8/layout/cycle3"/>
    <dgm:cxn modelId="{5E7CDE21-B461-410C-9C6A-4947D39082B3}" type="presOf" srcId="{01A768AC-FE55-49A2-8149-8E2D9B101B22}" destId="{55D557C7-5AD8-428A-9921-1EC04ABBDAD1}" srcOrd="0" destOrd="0" presId="urn:microsoft.com/office/officeart/2005/8/layout/cycle3"/>
    <dgm:cxn modelId="{9A0AED23-AA2D-4D31-91E3-86AC56D6CE00}" type="presOf" srcId="{08E0B729-E429-408B-B69C-5E95516BD6CB}" destId="{5E145D0C-7AA9-4F58-9951-FD641622A504}" srcOrd="0" destOrd="0" presId="urn:microsoft.com/office/officeart/2005/8/layout/cycle3"/>
    <dgm:cxn modelId="{4D30F029-60A0-4153-9916-A8A440C94B08}" srcId="{08E0B729-E429-408B-B69C-5E95516BD6CB}" destId="{AA432840-AEB1-44BC-B700-412A2C60A828}" srcOrd="1" destOrd="0" parTransId="{25CB8756-2E47-4AE0-803B-A5098540466A}" sibTransId="{DC747262-4788-46BB-AC34-B4E0C0B7815C}"/>
    <dgm:cxn modelId="{77A3D161-76D2-4DB8-B9B1-41FA831B544D}" srcId="{08E0B729-E429-408B-B69C-5E95516BD6CB}" destId="{B0423A93-66B8-4BFE-8FE6-7C386C53766E}" srcOrd="7" destOrd="0" parTransId="{A1786290-1970-4213-9D03-517AE3511D5B}" sibTransId="{5807C837-BF5E-4DBC-839E-55BC2F8807BF}"/>
    <dgm:cxn modelId="{918D3962-7966-4DD0-B940-F61A79A86237}" type="presOf" srcId="{AA432840-AEB1-44BC-B700-412A2C60A828}" destId="{8F0A39A6-0C9B-4377-9FAF-BDD362444824}" srcOrd="0" destOrd="0" presId="urn:microsoft.com/office/officeart/2005/8/layout/cycle3"/>
    <dgm:cxn modelId="{7A4AB86A-A267-4BB4-BC8E-EF962AE0B249}" srcId="{08E0B729-E429-408B-B69C-5E95516BD6CB}" destId="{B089AF56-1CAA-4AD3-B553-0A159AED554C}" srcOrd="9" destOrd="0" parTransId="{52A93BA4-A5EE-4348-B24B-461A6DF0389E}" sibTransId="{114B0883-F7D5-4AF0-86FC-5A8E66FB3924}"/>
    <dgm:cxn modelId="{D9004390-FE98-430B-8777-8DEDEE25A51F}" srcId="{08E0B729-E429-408B-B69C-5E95516BD6CB}" destId="{71239246-8484-40A6-A212-6B547EDA3D1D}" srcOrd="4" destOrd="0" parTransId="{D341443A-BEDE-46E2-B009-3484E9037AE6}" sibTransId="{5CA4B039-4648-4896-9E66-B47573599599}"/>
    <dgm:cxn modelId="{E8639592-79AE-46FA-A2AA-8C4C27ED63C7}" type="presOf" srcId="{B0423A93-66B8-4BFE-8FE6-7C386C53766E}" destId="{FCC4B2C2-2E5A-4F55-8DEE-8CA0604BB782}" srcOrd="0" destOrd="0" presId="urn:microsoft.com/office/officeart/2005/8/layout/cycle3"/>
    <dgm:cxn modelId="{8ADCF59B-C639-4BC4-A38A-A40009903249}" type="presOf" srcId="{7453F2D7-1798-46E7-896D-AF7796CCB359}" destId="{A1D19CC6-D05B-4758-916B-EC7836DA692D}" srcOrd="0" destOrd="0" presId="urn:microsoft.com/office/officeart/2005/8/layout/cycle3"/>
    <dgm:cxn modelId="{E21A139E-67E2-4B0B-A454-B3832104D828}" type="presOf" srcId="{9BB7E988-DDE9-497F-8B2F-250668E008BA}" destId="{21350DF5-4AC1-4347-ABD4-EED6BC4C471D}" srcOrd="0" destOrd="0" presId="urn:microsoft.com/office/officeart/2005/8/layout/cycle3"/>
    <dgm:cxn modelId="{40D71DA2-AC73-4A29-B877-C62A9098CED7}" srcId="{08E0B729-E429-408B-B69C-5E95516BD6CB}" destId="{7453F2D7-1798-46E7-896D-AF7796CCB359}" srcOrd="3" destOrd="0" parTransId="{01939CCA-B8F4-46DC-92E2-F75782D834DB}" sibTransId="{0458E367-D078-44DF-8FD7-2F6A4A0302F0}"/>
    <dgm:cxn modelId="{E7FAF8A5-E534-4480-94C7-D87003802DE7}" type="presOf" srcId="{3968F70A-210A-4CB0-84E7-E0E2E571928B}" destId="{65CA88CD-82B5-4B20-8BB1-4096A310AC80}" srcOrd="0" destOrd="0" presId="urn:microsoft.com/office/officeart/2005/8/layout/cycle3"/>
    <dgm:cxn modelId="{65B0FACE-2A59-490F-A427-0F024E828317}" type="presOf" srcId="{E02AF900-58D9-491F-A51A-1E95BAB2A7C9}" destId="{7EDD3877-626B-44ED-918C-170B8E09EC0F}" srcOrd="0" destOrd="0" presId="urn:microsoft.com/office/officeart/2005/8/layout/cycle3"/>
    <dgm:cxn modelId="{35EBFBD0-9D4C-4AFC-87CA-E78A697CA377}" type="presOf" srcId="{636E69B0-99FE-4751-B4D6-C7BAB182FB1A}" destId="{947FE146-7FD7-45B6-B56C-0DAB61476359}" srcOrd="0" destOrd="0" presId="urn:microsoft.com/office/officeart/2005/8/layout/cycle3"/>
    <dgm:cxn modelId="{984082D4-E0C9-49CB-838B-00C7E6135B84}" srcId="{08E0B729-E429-408B-B69C-5E95516BD6CB}" destId="{636E69B0-99FE-4751-B4D6-C7BAB182FB1A}" srcOrd="6" destOrd="0" parTransId="{B41DE624-E1BD-4AEA-A5E2-528F24104F63}" sibTransId="{FC01B72E-F44C-4AFA-B74C-986DFAA4BF2D}"/>
    <dgm:cxn modelId="{E6E5CFD4-9B40-4310-9806-D889B9BB8A72}" srcId="{08E0B729-E429-408B-B69C-5E95516BD6CB}" destId="{01A768AC-FE55-49A2-8149-8E2D9B101B22}" srcOrd="8" destOrd="0" parTransId="{2A919F0B-FB89-4782-985F-B276DDE477F5}" sibTransId="{24EA95A1-05F9-45C1-9E41-1078CFCF08F5}"/>
    <dgm:cxn modelId="{F5ABF9D7-AB96-45AE-8DEA-C427948CC225}" srcId="{08E0B729-E429-408B-B69C-5E95516BD6CB}" destId="{D7D791DC-7501-46DE-9253-55914AE0E42A}" srcOrd="2" destOrd="0" parTransId="{C452DCD0-50F8-435B-8265-AE3502893F99}" sibTransId="{E084F14A-BD47-438E-A3BC-03147E1330FA}"/>
    <dgm:cxn modelId="{C788BFDF-602A-4EEF-BB97-B941C74127B6}" srcId="{08E0B729-E429-408B-B69C-5E95516BD6CB}" destId="{9BB7E988-DDE9-497F-8B2F-250668E008BA}" srcOrd="0" destOrd="0" parTransId="{6FB64688-A2CF-4799-9A9D-C1E9C5C90669}" sibTransId="{3968F70A-210A-4CB0-84E7-E0E2E571928B}"/>
    <dgm:cxn modelId="{50C8E3FE-C1BC-4EF7-8C6A-BF6456402A94}" type="presOf" srcId="{B089AF56-1CAA-4AD3-B553-0A159AED554C}" destId="{D753D4E4-0A65-4EE2-A93C-988EF4043463}" srcOrd="0" destOrd="0" presId="urn:microsoft.com/office/officeart/2005/8/layout/cycle3"/>
    <dgm:cxn modelId="{69B3DBBB-A238-4993-8647-ABBEEC9505BB}" type="presParOf" srcId="{5E145D0C-7AA9-4F58-9951-FD641622A504}" destId="{371955B1-CB7D-4DAB-9859-33B51335D1B3}" srcOrd="0" destOrd="0" presId="urn:microsoft.com/office/officeart/2005/8/layout/cycle3"/>
    <dgm:cxn modelId="{8A27FB27-E088-4911-A9C8-3DC7DEFDF870}" type="presParOf" srcId="{371955B1-CB7D-4DAB-9859-33B51335D1B3}" destId="{21350DF5-4AC1-4347-ABD4-EED6BC4C471D}" srcOrd="0" destOrd="0" presId="urn:microsoft.com/office/officeart/2005/8/layout/cycle3"/>
    <dgm:cxn modelId="{F8F55975-5916-4ADC-9BA3-9B83EAF17826}" type="presParOf" srcId="{371955B1-CB7D-4DAB-9859-33B51335D1B3}" destId="{65CA88CD-82B5-4B20-8BB1-4096A310AC80}" srcOrd="1" destOrd="0" presId="urn:microsoft.com/office/officeart/2005/8/layout/cycle3"/>
    <dgm:cxn modelId="{8B3FC504-95F5-49FC-ADB9-E505A9679899}" type="presParOf" srcId="{371955B1-CB7D-4DAB-9859-33B51335D1B3}" destId="{8F0A39A6-0C9B-4377-9FAF-BDD362444824}" srcOrd="2" destOrd="0" presId="urn:microsoft.com/office/officeart/2005/8/layout/cycle3"/>
    <dgm:cxn modelId="{3B92A962-54C3-4FF1-91C8-456312DB11AA}" type="presParOf" srcId="{371955B1-CB7D-4DAB-9859-33B51335D1B3}" destId="{46AB20C5-9F48-4FE0-93E7-D9E79679A6E3}" srcOrd="3" destOrd="0" presId="urn:microsoft.com/office/officeart/2005/8/layout/cycle3"/>
    <dgm:cxn modelId="{FBB17FE4-BA59-462B-863F-FFEF61A5A7A3}" type="presParOf" srcId="{371955B1-CB7D-4DAB-9859-33B51335D1B3}" destId="{A1D19CC6-D05B-4758-916B-EC7836DA692D}" srcOrd="4" destOrd="0" presId="urn:microsoft.com/office/officeart/2005/8/layout/cycle3"/>
    <dgm:cxn modelId="{BD4DA25B-1703-4613-9D8B-0D217750DB78}" type="presParOf" srcId="{371955B1-CB7D-4DAB-9859-33B51335D1B3}" destId="{1566DB91-822C-4ABC-BED1-21404FFCDF38}" srcOrd="5" destOrd="0" presId="urn:microsoft.com/office/officeart/2005/8/layout/cycle3"/>
    <dgm:cxn modelId="{9E26ED25-F13B-42F6-B2DD-8CE93B8557E5}" type="presParOf" srcId="{371955B1-CB7D-4DAB-9859-33B51335D1B3}" destId="{7EDD3877-626B-44ED-918C-170B8E09EC0F}" srcOrd="6" destOrd="0" presId="urn:microsoft.com/office/officeart/2005/8/layout/cycle3"/>
    <dgm:cxn modelId="{9FE09CBD-EFC2-49CE-B8CA-3EE55B1E0A3E}" type="presParOf" srcId="{371955B1-CB7D-4DAB-9859-33B51335D1B3}" destId="{947FE146-7FD7-45B6-B56C-0DAB61476359}" srcOrd="7" destOrd="0" presId="urn:microsoft.com/office/officeart/2005/8/layout/cycle3"/>
    <dgm:cxn modelId="{89F1D96E-5E66-4E8A-83A5-65807391FB38}" type="presParOf" srcId="{371955B1-CB7D-4DAB-9859-33B51335D1B3}" destId="{FCC4B2C2-2E5A-4F55-8DEE-8CA0604BB782}" srcOrd="8" destOrd="0" presId="urn:microsoft.com/office/officeart/2005/8/layout/cycle3"/>
    <dgm:cxn modelId="{8ABA8554-3D70-4052-AD8E-FE957F8D0288}" type="presParOf" srcId="{371955B1-CB7D-4DAB-9859-33B51335D1B3}" destId="{55D557C7-5AD8-428A-9921-1EC04ABBDAD1}" srcOrd="9" destOrd="0" presId="urn:microsoft.com/office/officeart/2005/8/layout/cycle3"/>
    <dgm:cxn modelId="{7D5A28A2-8862-47D9-ABA9-E1E6B1818E6C}" type="presParOf" srcId="{371955B1-CB7D-4DAB-9859-33B51335D1B3}" destId="{D753D4E4-0A65-4EE2-A93C-988EF4043463}" srcOrd="10"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A88CD-82B5-4B20-8BB1-4096A310AC80}">
      <dsp:nvSpPr>
        <dsp:cNvPr id="0" name=""/>
        <dsp:cNvSpPr/>
      </dsp:nvSpPr>
      <dsp:spPr>
        <a:xfrm>
          <a:off x="247187" y="-69559"/>
          <a:ext cx="4839623" cy="4839623"/>
        </a:xfrm>
        <a:prstGeom prst="circularArrow">
          <a:avLst>
            <a:gd name="adj1" fmla="val 5544"/>
            <a:gd name="adj2" fmla="val 330680"/>
            <a:gd name="adj3" fmla="val 14886464"/>
            <a:gd name="adj4" fmla="val 16740675"/>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350DF5-4AC1-4347-ABD4-EED6BC4C471D}">
      <dsp:nvSpPr>
        <dsp:cNvPr id="0" name=""/>
        <dsp:cNvSpPr/>
      </dsp:nvSpPr>
      <dsp:spPr>
        <a:xfrm>
          <a:off x="2114847" y="55"/>
          <a:ext cx="1104304" cy="552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kern="1200" dirty="0"/>
            <a:t>Advanced Ed</a:t>
          </a:r>
          <a:endParaRPr lang="en-US" sz="1100" kern="1200" dirty="0"/>
        </a:p>
      </dsp:txBody>
      <dsp:txXfrm>
        <a:off x="2141801" y="27009"/>
        <a:ext cx="1050396" cy="498244"/>
      </dsp:txXfrm>
    </dsp:sp>
    <dsp:sp modelId="{8F0A39A6-0C9B-4377-9FAF-BDD362444824}">
      <dsp:nvSpPr>
        <dsp:cNvPr id="0" name=""/>
        <dsp:cNvSpPr/>
      </dsp:nvSpPr>
      <dsp:spPr>
        <a:xfrm>
          <a:off x="3327921" y="394206"/>
          <a:ext cx="1104304" cy="552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kern="1200"/>
            <a:t>School </a:t>
          </a:r>
          <a:r>
            <a:rPr lang="en-CA" sz="1100" kern="1200" dirty="0"/>
            <a:t>District</a:t>
          </a:r>
          <a:endParaRPr lang="en-US" sz="1100" kern="1200" dirty="0"/>
        </a:p>
      </dsp:txBody>
      <dsp:txXfrm>
        <a:off x="3354875" y="421160"/>
        <a:ext cx="1050396" cy="498244"/>
      </dsp:txXfrm>
    </dsp:sp>
    <dsp:sp modelId="{46AB20C5-9F48-4FE0-93E7-D9E79679A6E3}">
      <dsp:nvSpPr>
        <dsp:cNvPr id="0" name=""/>
        <dsp:cNvSpPr/>
      </dsp:nvSpPr>
      <dsp:spPr>
        <a:xfrm>
          <a:off x="4077642" y="1426109"/>
          <a:ext cx="1104304" cy="552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kern="1200"/>
            <a:t>Island Health</a:t>
          </a:r>
          <a:endParaRPr lang="en-US" sz="1100" kern="1200"/>
        </a:p>
      </dsp:txBody>
      <dsp:txXfrm>
        <a:off x="4104596" y="1453063"/>
        <a:ext cx="1050396" cy="498244"/>
      </dsp:txXfrm>
    </dsp:sp>
    <dsp:sp modelId="{A1D19CC6-D05B-4758-916B-EC7836DA692D}">
      <dsp:nvSpPr>
        <dsp:cNvPr id="0" name=""/>
        <dsp:cNvSpPr/>
      </dsp:nvSpPr>
      <dsp:spPr>
        <a:xfrm>
          <a:off x="4077642" y="2701611"/>
          <a:ext cx="1104304" cy="552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kern="1200"/>
            <a:t>Municipalities</a:t>
          </a:r>
          <a:endParaRPr lang="en-US" sz="1100" kern="1200"/>
        </a:p>
      </dsp:txBody>
      <dsp:txXfrm>
        <a:off x="4104596" y="2728565"/>
        <a:ext cx="1050396" cy="498244"/>
      </dsp:txXfrm>
    </dsp:sp>
    <dsp:sp modelId="{1566DB91-822C-4ABC-BED1-21404FFCDF38}">
      <dsp:nvSpPr>
        <dsp:cNvPr id="0" name=""/>
        <dsp:cNvSpPr/>
      </dsp:nvSpPr>
      <dsp:spPr>
        <a:xfrm>
          <a:off x="3327921" y="3733513"/>
          <a:ext cx="1104304" cy="552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kern="1200"/>
            <a:t>Non-profits</a:t>
          </a:r>
          <a:endParaRPr lang="en-US" sz="1100" kern="1200"/>
        </a:p>
      </dsp:txBody>
      <dsp:txXfrm>
        <a:off x="3354875" y="3760467"/>
        <a:ext cx="1050396" cy="498244"/>
      </dsp:txXfrm>
    </dsp:sp>
    <dsp:sp modelId="{7EDD3877-626B-44ED-918C-170B8E09EC0F}">
      <dsp:nvSpPr>
        <dsp:cNvPr id="0" name=""/>
        <dsp:cNvSpPr/>
      </dsp:nvSpPr>
      <dsp:spPr>
        <a:xfrm>
          <a:off x="2114847" y="4127665"/>
          <a:ext cx="1104304" cy="552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kern="1200"/>
            <a:t>MCFD </a:t>
          </a:r>
          <a:endParaRPr lang="en-US" sz="1100" kern="1200"/>
        </a:p>
      </dsp:txBody>
      <dsp:txXfrm>
        <a:off x="2141801" y="4154619"/>
        <a:ext cx="1050396" cy="498244"/>
      </dsp:txXfrm>
    </dsp:sp>
    <dsp:sp modelId="{947FE146-7FD7-45B6-B56C-0DAB61476359}">
      <dsp:nvSpPr>
        <dsp:cNvPr id="0" name=""/>
        <dsp:cNvSpPr/>
      </dsp:nvSpPr>
      <dsp:spPr>
        <a:xfrm>
          <a:off x="901772" y="3733513"/>
          <a:ext cx="1104304" cy="552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kern="1200"/>
            <a:t>Funders </a:t>
          </a:r>
          <a:endParaRPr lang="en-US" sz="1100" kern="1200"/>
        </a:p>
      </dsp:txBody>
      <dsp:txXfrm>
        <a:off x="928726" y="3760467"/>
        <a:ext cx="1050396" cy="498244"/>
      </dsp:txXfrm>
    </dsp:sp>
    <dsp:sp modelId="{FCC4B2C2-2E5A-4F55-8DEE-8CA0604BB782}">
      <dsp:nvSpPr>
        <dsp:cNvPr id="0" name=""/>
        <dsp:cNvSpPr/>
      </dsp:nvSpPr>
      <dsp:spPr>
        <a:xfrm>
          <a:off x="152051" y="2701611"/>
          <a:ext cx="1104304" cy="552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kern="1200"/>
            <a:t>Police</a:t>
          </a:r>
          <a:endParaRPr lang="en-US" sz="1100" kern="1200"/>
        </a:p>
      </dsp:txBody>
      <dsp:txXfrm>
        <a:off x="179005" y="2728565"/>
        <a:ext cx="1050396" cy="498244"/>
      </dsp:txXfrm>
    </dsp:sp>
    <dsp:sp modelId="{55D557C7-5AD8-428A-9921-1EC04ABBDAD1}">
      <dsp:nvSpPr>
        <dsp:cNvPr id="0" name=""/>
        <dsp:cNvSpPr/>
      </dsp:nvSpPr>
      <dsp:spPr>
        <a:xfrm>
          <a:off x="152051" y="1426109"/>
          <a:ext cx="1104304" cy="552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kern="1200"/>
            <a:t>Business</a:t>
          </a:r>
          <a:endParaRPr lang="en-US" sz="1100" kern="1200"/>
        </a:p>
      </dsp:txBody>
      <dsp:txXfrm>
        <a:off x="179005" y="1453063"/>
        <a:ext cx="1050396" cy="498244"/>
      </dsp:txXfrm>
    </dsp:sp>
    <dsp:sp modelId="{D753D4E4-0A65-4EE2-A93C-988EF4043463}">
      <dsp:nvSpPr>
        <dsp:cNvPr id="0" name=""/>
        <dsp:cNvSpPr/>
      </dsp:nvSpPr>
      <dsp:spPr>
        <a:xfrm>
          <a:off x="901772" y="394206"/>
          <a:ext cx="1104304" cy="552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kern="1200"/>
            <a:t>Indigenous Service Agencies</a:t>
          </a:r>
          <a:endParaRPr lang="en-US" sz="1100" kern="1200"/>
        </a:p>
      </dsp:txBody>
      <dsp:txXfrm>
        <a:off x="928726" y="421160"/>
        <a:ext cx="1050396" cy="49824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42EDE1-75A5-4294-9022-39B0253F625A}" type="datetimeFigureOut">
              <a:rPr lang="en-CA" smtClean="0"/>
              <a:t>2023-11-22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D4479-84D6-4437-9A73-2565A1544854}" type="slidenum">
              <a:rPr lang="en-CA" smtClean="0"/>
              <a:t>‹#›</a:t>
            </a:fld>
            <a:endParaRPr lang="en-CA"/>
          </a:p>
        </p:txBody>
      </p:sp>
    </p:spTree>
    <p:extLst>
      <p:ext uri="{BB962C8B-B14F-4D97-AF65-F5344CB8AC3E}">
        <p14:creationId xmlns:p14="http://schemas.microsoft.com/office/powerpoint/2010/main" val="881126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16D4479-84D6-4437-9A73-2565A1544854}" type="slidenum">
              <a:rPr lang="en-CA" smtClean="0"/>
              <a:t>2</a:t>
            </a:fld>
            <a:endParaRPr lang="en-CA"/>
          </a:p>
        </p:txBody>
      </p:sp>
    </p:spTree>
    <p:extLst>
      <p:ext uri="{BB962C8B-B14F-4D97-AF65-F5344CB8AC3E}">
        <p14:creationId xmlns:p14="http://schemas.microsoft.com/office/powerpoint/2010/main" val="3970072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https://www.youtube.com/watch?v=UFck34SnyF8 – short video that shares more about this longitudinal survey of gr. 7-12 BC youth. </a:t>
            </a:r>
          </a:p>
          <a:p>
            <a:endParaRPr lang="en-CA" dirty="0"/>
          </a:p>
          <a:p>
            <a:r>
              <a:rPr lang="en-CA" dirty="0"/>
              <a:t>For more about AHS visit: https://mcs.bc.ca/ahs</a:t>
            </a:r>
          </a:p>
          <a:p>
            <a:endParaRPr lang="en-CA" dirty="0"/>
          </a:p>
          <a:p>
            <a:r>
              <a:rPr lang="en-CA" dirty="0"/>
              <a:t>TVI will be hosting a community wide forum to share the results – and in doing so will be engaging SD62 students. Stay tuned for more via www.thevillageinitiative.ca/events. </a:t>
            </a:r>
          </a:p>
          <a:p>
            <a:endParaRPr lang="en-CA" dirty="0"/>
          </a:p>
        </p:txBody>
      </p:sp>
      <p:sp>
        <p:nvSpPr>
          <p:cNvPr id="4" name="Slide Number Placeholder 3"/>
          <p:cNvSpPr>
            <a:spLocks noGrp="1"/>
          </p:cNvSpPr>
          <p:nvPr>
            <p:ph type="sldNum" sz="quarter" idx="5"/>
          </p:nvPr>
        </p:nvSpPr>
        <p:spPr/>
        <p:txBody>
          <a:bodyPr/>
          <a:lstStyle/>
          <a:p>
            <a:fld id="{E16D4479-84D6-4437-9A73-2565A1544854}" type="slidenum">
              <a:rPr lang="en-CA" smtClean="0"/>
              <a:t>11</a:t>
            </a:fld>
            <a:endParaRPr lang="en-CA"/>
          </a:p>
        </p:txBody>
      </p:sp>
    </p:spTree>
    <p:extLst>
      <p:ext uri="{BB962C8B-B14F-4D97-AF65-F5344CB8AC3E}">
        <p14:creationId xmlns:p14="http://schemas.microsoft.com/office/powerpoint/2010/main" val="3005919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CA" dirty="0"/>
          </a:p>
          <a:p>
            <a:endParaRPr lang="en-CA" dirty="0"/>
          </a:p>
        </p:txBody>
      </p:sp>
      <p:sp>
        <p:nvSpPr>
          <p:cNvPr id="4" name="Slide Number Placeholder 3"/>
          <p:cNvSpPr>
            <a:spLocks noGrp="1"/>
          </p:cNvSpPr>
          <p:nvPr>
            <p:ph type="sldNum" sz="quarter" idx="5"/>
          </p:nvPr>
        </p:nvSpPr>
        <p:spPr/>
        <p:txBody>
          <a:bodyPr/>
          <a:lstStyle/>
          <a:p>
            <a:fld id="{339E6AC3-FCE2-4DF9-A88C-BC16596605DA}" type="slidenum">
              <a:rPr lang="en-CA" smtClean="0"/>
              <a:t>12</a:t>
            </a:fld>
            <a:endParaRPr lang="en-CA"/>
          </a:p>
        </p:txBody>
      </p:sp>
    </p:spTree>
    <p:extLst>
      <p:ext uri="{BB962C8B-B14F-4D97-AF65-F5344CB8AC3E}">
        <p14:creationId xmlns:p14="http://schemas.microsoft.com/office/powerpoint/2010/main" val="2467263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p>
        </p:txBody>
      </p:sp>
      <p:sp>
        <p:nvSpPr>
          <p:cNvPr id="4" name="Slide Number Placeholder 3"/>
          <p:cNvSpPr>
            <a:spLocks noGrp="1"/>
          </p:cNvSpPr>
          <p:nvPr>
            <p:ph type="sldNum" sz="quarter" idx="5"/>
          </p:nvPr>
        </p:nvSpPr>
        <p:spPr/>
        <p:txBody>
          <a:bodyPr/>
          <a:lstStyle/>
          <a:p>
            <a:fld id="{E16D4479-84D6-4437-9A73-2565A1544854}" type="slidenum">
              <a:rPr lang="en-CA" smtClean="0"/>
              <a:t>3</a:t>
            </a:fld>
            <a:endParaRPr lang="en-CA"/>
          </a:p>
        </p:txBody>
      </p:sp>
    </p:spTree>
    <p:extLst>
      <p:ext uri="{BB962C8B-B14F-4D97-AF65-F5344CB8AC3E}">
        <p14:creationId xmlns:p14="http://schemas.microsoft.com/office/powerpoint/2010/main" val="1143745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list of current Village members please see https://thevillageinitiative.ca/our-network/. </a:t>
            </a:r>
          </a:p>
        </p:txBody>
      </p:sp>
      <p:sp>
        <p:nvSpPr>
          <p:cNvPr id="4" name="Slide Number Placeholder 3"/>
          <p:cNvSpPr>
            <a:spLocks noGrp="1"/>
          </p:cNvSpPr>
          <p:nvPr>
            <p:ph type="sldNum" sz="quarter" idx="5"/>
          </p:nvPr>
        </p:nvSpPr>
        <p:spPr/>
        <p:txBody>
          <a:bodyPr/>
          <a:lstStyle/>
          <a:p>
            <a:fld id="{E16D4479-84D6-4437-9A73-2565A1544854}" type="slidenum">
              <a:rPr lang="en-CA" smtClean="0"/>
              <a:t>4</a:t>
            </a:fld>
            <a:endParaRPr lang="en-CA"/>
          </a:p>
        </p:txBody>
      </p:sp>
    </p:spTree>
    <p:extLst>
      <p:ext uri="{BB962C8B-B14F-4D97-AF65-F5344CB8AC3E}">
        <p14:creationId xmlns:p14="http://schemas.microsoft.com/office/powerpoint/2010/main" val="3734833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More on TVI priorities online at https://thevillageinitiative.ca/our-priorities/. </a:t>
            </a:r>
          </a:p>
        </p:txBody>
      </p:sp>
      <p:sp>
        <p:nvSpPr>
          <p:cNvPr id="4" name="Slide Number Placeholder 3"/>
          <p:cNvSpPr>
            <a:spLocks noGrp="1"/>
          </p:cNvSpPr>
          <p:nvPr>
            <p:ph type="sldNum" sz="quarter" idx="5"/>
          </p:nvPr>
        </p:nvSpPr>
        <p:spPr/>
        <p:txBody>
          <a:bodyPr/>
          <a:lstStyle/>
          <a:p>
            <a:fld id="{E16D4479-84D6-4437-9A73-2565A1544854}" type="slidenum">
              <a:rPr lang="en-CA" smtClean="0"/>
              <a:t>5</a:t>
            </a:fld>
            <a:endParaRPr lang="en-CA"/>
          </a:p>
        </p:txBody>
      </p:sp>
    </p:spTree>
    <p:extLst>
      <p:ext uri="{BB962C8B-B14F-4D97-AF65-F5344CB8AC3E}">
        <p14:creationId xmlns:p14="http://schemas.microsoft.com/office/powerpoint/2010/main" val="2123496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16D4479-84D6-4437-9A73-2565A1544854}" type="slidenum">
              <a:rPr lang="en-CA" smtClean="0"/>
              <a:t>6</a:t>
            </a:fld>
            <a:endParaRPr lang="en-CA"/>
          </a:p>
        </p:txBody>
      </p:sp>
    </p:spTree>
    <p:extLst>
      <p:ext uri="{BB962C8B-B14F-4D97-AF65-F5344CB8AC3E}">
        <p14:creationId xmlns:p14="http://schemas.microsoft.com/office/powerpoint/2010/main" val="1580188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Some examples related to helping support data-informed decision making.</a:t>
            </a:r>
          </a:p>
          <a:p>
            <a:r>
              <a:rPr lang="en-CA" dirty="0"/>
              <a:t>Both graphics are online at www.thevillageinitiative.ca. </a:t>
            </a:r>
          </a:p>
        </p:txBody>
      </p:sp>
      <p:sp>
        <p:nvSpPr>
          <p:cNvPr id="4" name="Slide Number Placeholder 3"/>
          <p:cNvSpPr>
            <a:spLocks noGrp="1"/>
          </p:cNvSpPr>
          <p:nvPr>
            <p:ph type="sldNum" sz="quarter" idx="5"/>
          </p:nvPr>
        </p:nvSpPr>
        <p:spPr/>
        <p:txBody>
          <a:bodyPr/>
          <a:lstStyle/>
          <a:p>
            <a:fld id="{E16D4479-84D6-4437-9A73-2565A1544854}" type="slidenum">
              <a:rPr lang="en-CA" smtClean="0"/>
              <a:t>7</a:t>
            </a:fld>
            <a:endParaRPr lang="en-CA"/>
          </a:p>
        </p:txBody>
      </p:sp>
    </p:spTree>
    <p:extLst>
      <p:ext uri="{BB962C8B-B14F-4D97-AF65-F5344CB8AC3E}">
        <p14:creationId xmlns:p14="http://schemas.microsoft.com/office/powerpoint/2010/main" val="1097299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franklin-gothic-urw"/>
                <a:ea typeface="Calibri" panose="020F0502020204030204" pitchFamily="34" charset="0"/>
                <a:cs typeface="Times New Roman" panose="02020603050405020304" pitchFamily="18" charset="0"/>
              </a:rPr>
              <a:t>Foundry is a province-wide network of integrated health and wellness services for young people ages 12-24. There are currently 16 Foundries across BC with 9 </a:t>
            </a:r>
            <a:r>
              <a:rPr lang="en-CA" sz="1800" kern="1200" dirty="0">
                <a:solidFill>
                  <a:srgbClr val="000000"/>
                </a:solidFill>
                <a:effectLst/>
                <a:latin typeface="franklin-gothic-urw"/>
                <a:ea typeface="Calibri" panose="020F0502020204030204" pitchFamily="34" charset="0"/>
                <a:cs typeface="Times New Roman" panose="02020603050405020304" pitchFamily="18" charset="0"/>
              </a:rPr>
              <a:t>more in development. Funding for an additional 12 was announced September 6th with an application deadline of November 7th with decisions to be announced in March 2024.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kern="1200" dirty="0">
              <a:solidFill>
                <a:srgbClr val="000000"/>
              </a:solidFill>
              <a:effectLst/>
              <a:latin typeface="franklin-gothic-urw"/>
              <a:ea typeface="Calibri" panose="020F0502020204030204" pitchFamily="34" charset="0"/>
              <a:cs typeface="Times New Roman" panose="02020603050405020304" pitchFamily="18" charset="0"/>
            </a:endParaRPr>
          </a:p>
          <a:p>
            <a:pPr>
              <a:lnSpc>
                <a:spcPct val="115000"/>
              </a:lnSpc>
              <a:spcAft>
                <a:spcPts val="1000"/>
              </a:spcAft>
            </a:pPr>
            <a:r>
              <a:rPr lang="en-CA" sz="1800" kern="1200" dirty="0">
                <a:solidFill>
                  <a:srgbClr val="000000"/>
                </a:solidFill>
                <a:effectLst/>
                <a:latin typeface="franklin-gothic-urw"/>
                <a:ea typeface="Calibri" panose="020F0502020204030204" pitchFamily="34" charset="0"/>
                <a:cs typeface="Times New Roman" panose="02020603050405020304" pitchFamily="18" charset="0"/>
              </a:rPr>
              <a:t>Thrive (formerly Phoenix Human Services) applied as the lead agency for Foundry West Shore/Sooke along with supporting agencies of The Village Initiative (“TVI”). </a:t>
            </a:r>
          </a:p>
          <a:p>
            <a:pPr>
              <a:lnSpc>
                <a:spcPct val="115000"/>
              </a:lnSpc>
              <a:spcAft>
                <a:spcPts val="1000"/>
              </a:spcAft>
            </a:pPr>
            <a:endParaRPr lang="en-CA" sz="1800" kern="1200" dirty="0">
              <a:solidFill>
                <a:srgbClr val="000000"/>
              </a:solidFill>
              <a:effectLst/>
              <a:latin typeface="franklin-gothic-urw"/>
              <a:ea typeface="Calibri" panose="020F0502020204030204" pitchFamily="34" charset="0"/>
              <a:cs typeface="Times New Roman" panose="02020603050405020304" pitchFamily="18" charset="0"/>
            </a:endParaRPr>
          </a:p>
          <a:p>
            <a:pPr>
              <a:lnSpc>
                <a:spcPct val="115000"/>
              </a:lnSpc>
              <a:spcAft>
                <a:spcPts val="1000"/>
              </a:spcAft>
            </a:pPr>
            <a:r>
              <a:rPr lang="en-CA" sz="1800" kern="1200" dirty="0">
                <a:solidFill>
                  <a:srgbClr val="000000"/>
                </a:solidFill>
                <a:effectLst/>
                <a:latin typeface="franklin-gothic-urw"/>
                <a:ea typeface="Calibri" panose="020F0502020204030204" pitchFamily="34" charset="0"/>
                <a:cs typeface="Times New Roman" panose="02020603050405020304" pitchFamily="18" charset="0"/>
              </a:rPr>
              <a:t>Foundries consist of a team of youth-focused professionals that includes doctors, nurses, counsellors, youth workers, peer support workers, parent support workers, wellness navigators and administrative staff. A Foundry offers integrated services that make it possible for youth to access five core services in one convenient location: mental health care, substance use services, physical and sexual health care, youth and family peer supports, and social services. These services are provided by the Foundry and its network of partners. The goal is not to duplicate services, but to work with the existing services, add value and fill gaps.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dirty="0"/>
              <a:t>More details about Foundry expansion are online at: https://foundrybc.ca/expansion/. </a:t>
            </a:r>
          </a:p>
          <a:p>
            <a:endParaRPr lang="en-CA" dirty="0"/>
          </a:p>
          <a:p>
            <a:r>
              <a:rPr lang="en-CA" dirty="0"/>
              <a:t>For  more details related to the application for a Westshore/Sooke Foundry, please feel free to be in touch with Cindy Andrew at action@thevillageinitiative.ca. </a:t>
            </a:r>
          </a:p>
        </p:txBody>
      </p:sp>
      <p:sp>
        <p:nvSpPr>
          <p:cNvPr id="4" name="Slide Number Placeholder 3"/>
          <p:cNvSpPr>
            <a:spLocks noGrp="1"/>
          </p:cNvSpPr>
          <p:nvPr>
            <p:ph type="sldNum" sz="quarter" idx="5"/>
          </p:nvPr>
        </p:nvSpPr>
        <p:spPr/>
        <p:txBody>
          <a:bodyPr/>
          <a:lstStyle/>
          <a:p>
            <a:fld id="{E16D4479-84D6-4437-9A73-2565A1544854}" type="slidenum">
              <a:rPr lang="en-CA" smtClean="0"/>
              <a:t>8</a:t>
            </a:fld>
            <a:endParaRPr lang="en-CA"/>
          </a:p>
        </p:txBody>
      </p:sp>
    </p:spTree>
    <p:extLst>
      <p:ext uri="{BB962C8B-B14F-4D97-AF65-F5344CB8AC3E}">
        <p14:creationId xmlns:p14="http://schemas.microsoft.com/office/powerpoint/2010/main" val="203149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sampling of what we’ve heard.</a:t>
            </a:r>
          </a:p>
        </p:txBody>
      </p:sp>
      <p:sp>
        <p:nvSpPr>
          <p:cNvPr id="4" name="Slide Number Placeholder 3"/>
          <p:cNvSpPr>
            <a:spLocks noGrp="1"/>
          </p:cNvSpPr>
          <p:nvPr>
            <p:ph type="sldNum" sz="quarter" idx="5"/>
          </p:nvPr>
        </p:nvSpPr>
        <p:spPr/>
        <p:txBody>
          <a:bodyPr/>
          <a:lstStyle/>
          <a:p>
            <a:fld id="{E16D4479-84D6-4437-9A73-2565A1544854}" type="slidenum">
              <a:rPr lang="en-CA" smtClean="0"/>
              <a:t>9</a:t>
            </a:fld>
            <a:endParaRPr lang="en-CA"/>
          </a:p>
        </p:txBody>
      </p:sp>
    </p:spTree>
    <p:extLst>
      <p:ext uri="{BB962C8B-B14F-4D97-AF65-F5344CB8AC3E}">
        <p14:creationId xmlns:p14="http://schemas.microsoft.com/office/powerpoint/2010/main" val="2020161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application process itself was very time limited. TVI network helped lay the foundation for an efficient, fulsome process that built a strong case for investment in a Foundry to serve 12-24 year olds and families across the Westshore/Sooke region. </a:t>
            </a:r>
          </a:p>
        </p:txBody>
      </p:sp>
      <p:sp>
        <p:nvSpPr>
          <p:cNvPr id="4" name="Slide Number Placeholder 3"/>
          <p:cNvSpPr>
            <a:spLocks noGrp="1"/>
          </p:cNvSpPr>
          <p:nvPr>
            <p:ph type="sldNum" sz="quarter" idx="5"/>
          </p:nvPr>
        </p:nvSpPr>
        <p:spPr/>
        <p:txBody>
          <a:bodyPr/>
          <a:lstStyle/>
          <a:p>
            <a:fld id="{E16D4479-84D6-4437-9A73-2565A1544854}" type="slidenum">
              <a:rPr lang="en-CA" smtClean="0"/>
              <a:t>10</a:t>
            </a:fld>
            <a:endParaRPr lang="en-CA"/>
          </a:p>
        </p:txBody>
      </p:sp>
    </p:spTree>
    <p:extLst>
      <p:ext uri="{BB962C8B-B14F-4D97-AF65-F5344CB8AC3E}">
        <p14:creationId xmlns:p14="http://schemas.microsoft.com/office/powerpoint/2010/main" val="3620894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BFBEF-F81F-DD5E-61E3-FA756F2C8D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94786A0-0894-72BE-D115-4BC04FA3BD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514ED09-37BA-C5C7-2445-14977BAD66D8}"/>
              </a:ext>
            </a:extLst>
          </p:cNvPr>
          <p:cNvSpPr>
            <a:spLocks noGrp="1"/>
          </p:cNvSpPr>
          <p:nvPr>
            <p:ph type="dt" sz="half" idx="10"/>
          </p:nvPr>
        </p:nvSpPr>
        <p:spPr/>
        <p:txBody>
          <a:bodyPr/>
          <a:lstStyle/>
          <a:p>
            <a:fld id="{6606B8A3-F456-4AB7-B79B-3A91051D01AA}" type="datetimeFigureOut">
              <a:rPr lang="en-CA" smtClean="0"/>
              <a:t>2023-11-22</a:t>
            </a:fld>
            <a:endParaRPr lang="en-CA"/>
          </a:p>
        </p:txBody>
      </p:sp>
      <p:sp>
        <p:nvSpPr>
          <p:cNvPr id="5" name="Footer Placeholder 4">
            <a:extLst>
              <a:ext uri="{FF2B5EF4-FFF2-40B4-BE49-F238E27FC236}">
                <a16:creationId xmlns:a16="http://schemas.microsoft.com/office/drawing/2014/main" id="{7056C7B3-BC67-1399-22CB-B5F7287807B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6A278CE-CFD5-C738-3A41-AA541A37679E}"/>
              </a:ext>
            </a:extLst>
          </p:cNvPr>
          <p:cNvSpPr>
            <a:spLocks noGrp="1"/>
          </p:cNvSpPr>
          <p:nvPr>
            <p:ph type="sldNum" sz="quarter" idx="12"/>
          </p:nvPr>
        </p:nvSpPr>
        <p:spPr/>
        <p:txBody>
          <a:bodyPr/>
          <a:lstStyle/>
          <a:p>
            <a:fld id="{5178DEC6-DFAC-470B-9F1A-A4EF7915AA51}" type="slidenum">
              <a:rPr lang="en-CA" smtClean="0"/>
              <a:t>‹#›</a:t>
            </a:fld>
            <a:endParaRPr lang="en-CA"/>
          </a:p>
        </p:txBody>
      </p:sp>
    </p:spTree>
    <p:extLst>
      <p:ext uri="{BB962C8B-B14F-4D97-AF65-F5344CB8AC3E}">
        <p14:creationId xmlns:p14="http://schemas.microsoft.com/office/powerpoint/2010/main" val="1917691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DB1E3-E930-1208-E5B4-52E0D5A630B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3A2E3F3-67DC-5609-891A-EF2EABECF4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D3F8558-DC2C-925B-B79D-DF4CC2C8F964}"/>
              </a:ext>
            </a:extLst>
          </p:cNvPr>
          <p:cNvSpPr>
            <a:spLocks noGrp="1"/>
          </p:cNvSpPr>
          <p:nvPr>
            <p:ph type="dt" sz="half" idx="10"/>
          </p:nvPr>
        </p:nvSpPr>
        <p:spPr/>
        <p:txBody>
          <a:bodyPr/>
          <a:lstStyle/>
          <a:p>
            <a:fld id="{6606B8A3-F456-4AB7-B79B-3A91051D01AA}" type="datetimeFigureOut">
              <a:rPr lang="en-CA" smtClean="0"/>
              <a:t>2023-11-22</a:t>
            </a:fld>
            <a:endParaRPr lang="en-CA"/>
          </a:p>
        </p:txBody>
      </p:sp>
      <p:sp>
        <p:nvSpPr>
          <p:cNvPr id="5" name="Footer Placeholder 4">
            <a:extLst>
              <a:ext uri="{FF2B5EF4-FFF2-40B4-BE49-F238E27FC236}">
                <a16:creationId xmlns:a16="http://schemas.microsoft.com/office/drawing/2014/main" id="{EBA89CC2-C394-8D70-AC46-1FBA00FE0A1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F7DC047-2320-FB1F-D159-24CE3DCFD521}"/>
              </a:ext>
            </a:extLst>
          </p:cNvPr>
          <p:cNvSpPr>
            <a:spLocks noGrp="1"/>
          </p:cNvSpPr>
          <p:nvPr>
            <p:ph type="sldNum" sz="quarter" idx="12"/>
          </p:nvPr>
        </p:nvSpPr>
        <p:spPr/>
        <p:txBody>
          <a:bodyPr/>
          <a:lstStyle/>
          <a:p>
            <a:fld id="{5178DEC6-DFAC-470B-9F1A-A4EF7915AA51}" type="slidenum">
              <a:rPr lang="en-CA" smtClean="0"/>
              <a:t>‹#›</a:t>
            </a:fld>
            <a:endParaRPr lang="en-CA"/>
          </a:p>
        </p:txBody>
      </p:sp>
    </p:spTree>
    <p:extLst>
      <p:ext uri="{BB962C8B-B14F-4D97-AF65-F5344CB8AC3E}">
        <p14:creationId xmlns:p14="http://schemas.microsoft.com/office/powerpoint/2010/main" val="77310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14EC8C-C83D-2506-0852-3DD09F1D3C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BED93CE-6AAD-3E87-4D28-E6A1C8B73B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CE7F03E-9744-EC19-A4FF-BBA21BA1279F}"/>
              </a:ext>
            </a:extLst>
          </p:cNvPr>
          <p:cNvSpPr>
            <a:spLocks noGrp="1"/>
          </p:cNvSpPr>
          <p:nvPr>
            <p:ph type="dt" sz="half" idx="10"/>
          </p:nvPr>
        </p:nvSpPr>
        <p:spPr/>
        <p:txBody>
          <a:bodyPr/>
          <a:lstStyle/>
          <a:p>
            <a:fld id="{6606B8A3-F456-4AB7-B79B-3A91051D01AA}" type="datetimeFigureOut">
              <a:rPr lang="en-CA" smtClean="0"/>
              <a:t>2023-11-22</a:t>
            </a:fld>
            <a:endParaRPr lang="en-CA"/>
          </a:p>
        </p:txBody>
      </p:sp>
      <p:sp>
        <p:nvSpPr>
          <p:cNvPr id="5" name="Footer Placeholder 4">
            <a:extLst>
              <a:ext uri="{FF2B5EF4-FFF2-40B4-BE49-F238E27FC236}">
                <a16:creationId xmlns:a16="http://schemas.microsoft.com/office/drawing/2014/main" id="{3E24115A-2108-A357-3113-956917831D6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88F9431-8B88-AD7E-00E6-0FDA51B3685E}"/>
              </a:ext>
            </a:extLst>
          </p:cNvPr>
          <p:cNvSpPr>
            <a:spLocks noGrp="1"/>
          </p:cNvSpPr>
          <p:nvPr>
            <p:ph type="sldNum" sz="quarter" idx="12"/>
          </p:nvPr>
        </p:nvSpPr>
        <p:spPr/>
        <p:txBody>
          <a:bodyPr/>
          <a:lstStyle/>
          <a:p>
            <a:fld id="{5178DEC6-DFAC-470B-9F1A-A4EF7915AA51}" type="slidenum">
              <a:rPr lang="en-CA" smtClean="0"/>
              <a:t>‹#›</a:t>
            </a:fld>
            <a:endParaRPr lang="en-CA"/>
          </a:p>
        </p:txBody>
      </p:sp>
    </p:spTree>
    <p:extLst>
      <p:ext uri="{BB962C8B-B14F-4D97-AF65-F5344CB8AC3E}">
        <p14:creationId xmlns:p14="http://schemas.microsoft.com/office/powerpoint/2010/main" val="895957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D6D0-34D5-06F0-28EB-8B927AE2ADA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433BDAB-2F95-6CD8-52D9-8BB8A07AF2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92E179E-CEED-FAAD-72CA-1339848CDDD0}"/>
              </a:ext>
            </a:extLst>
          </p:cNvPr>
          <p:cNvSpPr>
            <a:spLocks noGrp="1"/>
          </p:cNvSpPr>
          <p:nvPr>
            <p:ph type="dt" sz="half" idx="10"/>
          </p:nvPr>
        </p:nvSpPr>
        <p:spPr/>
        <p:txBody>
          <a:bodyPr/>
          <a:lstStyle/>
          <a:p>
            <a:fld id="{6606B8A3-F456-4AB7-B79B-3A91051D01AA}" type="datetimeFigureOut">
              <a:rPr lang="en-CA" smtClean="0"/>
              <a:t>2023-11-22</a:t>
            </a:fld>
            <a:endParaRPr lang="en-CA"/>
          </a:p>
        </p:txBody>
      </p:sp>
      <p:sp>
        <p:nvSpPr>
          <p:cNvPr id="5" name="Footer Placeholder 4">
            <a:extLst>
              <a:ext uri="{FF2B5EF4-FFF2-40B4-BE49-F238E27FC236}">
                <a16:creationId xmlns:a16="http://schemas.microsoft.com/office/drawing/2014/main" id="{58E6AF91-67D7-0971-5ABC-19B4F5FDB64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0DA06D8-9F56-26C0-CDF1-05D8730B636E}"/>
              </a:ext>
            </a:extLst>
          </p:cNvPr>
          <p:cNvSpPr>
            <a:spLocks noGrp="1"/>
          </p:cNvSpPr>
          <p:nvPr>
            <p:ph type="sldNum" sz="quarter" idx="12"/>
          </p:nvPr>
        </p:nvSpPr>
        <p:spPr/>
        <p:txBody>
          <a:bodyPr/>
          <a:lstStyle/>
          <a:p>
            <a:fld id="{5178DEC6-DFAC-470B-9F1A-A4EF7915AA51}" type="slidenum">
              <a:rPr lang="en-CA" smtClean="0"/>
              <a:t>‹#›</a:t>
            </a:fld>
            <a:endParaRPr lang="en-CA"/>
          </a:p>
        </p:txBody>
      </p:sp>
    </p:spTree>
    <p:extLst>
      <p:ext uri="{BB962C8B-B14F-4D97-AF65-F5344CB8AC3E}">
        <p14:creationId xmlns:p14="http://schemas.microsoft.com/office/powerpoint/2010/main" val="1864748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86F4-9960-A24D-1D39-1A8D2EE44A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F3B212F-4BEB-30F2-DAD6-A5B451EE35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14B57D-2591-D314-2241-60D058A07264}"/>
              </a:ext>
            </a:extLst>
          </p:cNvPr>
          <p:cNvSpPr>
            <a:spLocks noGrp="1"/>
          </p:cNvSpPr>
          <p:nvPr>
            <p:ph type="dt" sz="half" idx="10"/>
          </p:nvPr>
        </p:nvSpPr>
        <p:spPr/>
        <p:txBody>
          <a:bodyPr/>
          <a:lstStyle/>
          <a:p>
            <a:fld id="{6606B8A3-F456-4AB7-B79B-3A91051D01AA}" type="datetimeFigureOut">
              <a:rPr lang="en-CA" smtClean="0"/>
              <a:t>2023-11-22</a:t>
            </a:fld>
            <a:endParaRPr lang="en-CA"/>
          </a:p>
        </p:txBody>
      </p:sp>
      <p:sp>
        <p:nvSpPr>
          <p:cNvPr id="5" name="Footer Placeholder 4">
            <a:extLst>
              <a:ext uri="{FF2B5EF4-FFF2-40B4-BE49-F238E27FC236}">
                <a16:creationId xmlns:a16="http://schemas.microsoft.com/office/drawing/2014/main" id="{1F459EC0-6769-3B0E-0763-CBE585EAB50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528BF0A-39AB-ED3D-ECB3-C9FD20A19C4B}"/>
              </a:ext>
            </a:extLst>
          </p:cNvPr>
          <p:cNvSpPr>
            <a:spLocks noGrp="1"/>
          </p:cNvSpPr>
          <p:nvPr>
            <p:ph type="sldNum" sz="quarter" idx="12"/>
          </p:nvPr>
        </p:nvSpPr>
        <p:spPr/>
        <p:txBody>
          <a:bodyPr/>
          <a:lstStyle/>
          <a:p>
            <a:fld id="{5178DEC6-DFAC-470B-9F1A-A4EF7915AA51}" type="slidenum">
              <a:rPr lang="en-CA" smtClean="0"/>
              <a:t>‹#›</a:t>
            </a:fld>
            <a:endParaRPr lang="en-CA"/>
          </a:p>
        </p:txBody>
      </p:sp>
    </p:spTree>
    <p:extLst>
      <p:ext uri="{BB962C8B-B14F-4D97-AF65-F5344CB8AC3E}">
        <p14:creationId xmlns:p14="http://schemas.microsoft.com/office/powerpoint/2010/main" val="2846049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55BFD-9D0F-EC01-E7A3-A4AF270136F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F93C782-1B13-7161-6AAE-0CB2445E73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F6040A8-C5EA-87E0-76B2-03E3A86E6E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755C16D-C61D-8E82-BD9D-75C008F40756}"/>
              </a:ext>
            </a:extLst>
          </p:cNvPr>
          <p:cNvSpPr>
            <a:spLocks noGrp="1"/>
          </p:cNvSpPr>
          <p:nvPr>
            <p:ph type="dt" sz="half" idx="10"/>
          </p:nvPr>
        </p:nvSpPr>
        <p:spPr/>
        <p:txBody>
          <a:bodyPr/>
          <a:lstStyle/>
          <a:p>
            <a:fld id="{6606B8A3-F456-4AB7-B79B-3A91051D01AA}" type="datetimeFigureOut">
              <a:rPr lang="en-CA" smtClean="0"/>
              <a:t>2023-11-22</a:t>
            </a:fld>
            <a:endParaRPr lang="en-CA"/>
          </a:p>
        </p:txBody>
      </p:sp>
      <p:sp>
        <p:nvSpPr>
          <p:cNvPr id="6" name="Footer Placeholder 5">
            <a:extLst>
              <a:ext uri="{FF2B5EF4-FFF2-40B4-BE49-F238E27FC236}">
                <a16:creationId xmlns:a16="http://schemas.microsoft.com/office/drawing/2014/main" id="{36C7C1C6-DAF2-D342-6D45-824E16BFA92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2D14AAE-345F-3DF5-56FA-F2A4B4F2D475}"/>
              </a:ext>
            </a:extLst>
          </p:cNvPr>
          <p:cNvSpPr>
            <a:spLocks noGrp="1"/>
          </p:cNvSpPr>
          <p:nvPr>
            <p:ph type="sldNum" sz="quarter" idx="12"/>
          </p:nvPr>
        </p:nvSpPr>
        <p:spPr/>
        <p:txBody>
          <a:bodyPr/>
          <a:lstStyle/>
          <a:p>
            <a:fld id="{5178DEC6-DFAC-470B-9F1A-A4EF7915AA51}" type="slidenum">
              <a:rPr lang="en-CA" smtClean="0"/>
              <a:t>‹#›</a:t>
            </a:fld>
            <a:endParaRPr lang="en-CA"/>
          </a:p>
        </p:txBody>
      </p:sp>
    </p:spTree>
    <p:extLst>
      <p:ext uri="{BB962C8B-B14F-4D97-AF65-F5344CB8AC3E}">
        <p14:creationId xmlns:p14="http://schemas.microsoft.com/office/powerpoint/2010/main" val="2604000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118EA-EE61-2AEE-C9DA-2154A5CD05F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89405EF-2774-6A65-DF9D-0244DAA400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4C168E-26A3-8D2C-B5B2-2BFD40FC01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6757BB8-35AE-9B84-0B5C-1E155EF9F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4656EA-A22D-592E-2AF1-3E27F3B87F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CC2F5A0-42F1-5EC4-82F1-F0AD2BB3DFD2}"/>
              </a:ext>
            </a:extLst>
          </p:cNvPr>
          <p:cNvSpPr>
            <a:spLocks noGrp="1"/>
          </p:cNvSpPr>
          <p:nvPr>
            <p:ph type="dt" sz="half" idx="10"/>
          </p:nvPr>
        </p:nvSpPr>
        <p:spPr/>
        <p:txBody>
          <a:bodyPr/>
          <a:lstStyle/>
          <a:p>
            <a:fld id="{6606B8A3-F456-4AB7-B79B-3A91051D01AA}" type="datetimeFigureOut">
              <a:rPr lang="en-CA" smtClean="0"/>
              <a:t>2023-11-22</a:t>
            </a:fld>
            <a:endParaRPr lang="en-CA"/>
          </a:p>
        </p:txBody>
      </p:sp>
      <p:sp>
        <p:nvSpPr>
          <p:cNvPr id="8" name="Footer Placeholder 7">
            <a:extLst>
              <a:ext uri="{FF2B5EF4-FFF2-40B4-BE49-F238E27FC236}">
                <a16:creationId xmlns:a16="http://schemas.microsoft.com/office/drawing/2014/main" id="{7FB90439-719A-CE25-64A3-B1BC187220A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4F823D7-E8E7-EE6F-E025-F970655BD872}"/>
              </a:ext>
            </a:extLst>
          </p:cNvPr>
          <p:cNvSpPr>
            <a:spLocks noGrp="1"/>
          </p:cNvSpPr>
          <p:nvPr>
            <p:ph type="sldNum" sz="quarter" idx="12"/>
          </p:nvPr>
        </p:nvSpPr>
        <p:spPr/>
        <p:txBody>
          <a:bodyPr/>
          <a:lstStyle/>
          <a:p>
            <a:fld id="{5178DEC6-DFAC-470B-9F1A-A4EF7915AA51}" type="slidenum">
              <a:rPr lang="en-CA" smtClean="0"/>
              <a:t>‹#›</a:t>
            </a:fld>
            <a:endParaRPr lang="en-CA"/>
          </a:p>
        </p:txBody>
      </p:sp>
    </p:spTree>
    <p:extLst>
      <p:ext uri="{BB962C8B-B14F-4D97-AF65-F5344CB8AC3E}">
        <p14:creationId xmlns:p14="http://schemas.microsoft.com/office/powerpoint/2010/main" val="2132671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7276-6C93-2109-C8E1-09807FA7E3D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AB7F7FA-8DB3-51DB-568A-20D00A33CBBA}"/>
              </a:ext>
            </a:extLst>
          </p:cNvPr>
          <p:cNvSpPr>
            <a:spLocks noGrp="1"/>
          </p:cNvSpPr>
          <p:nvPr>
            <p:ph type="dt" sz="half" idx="10"/>
          </p:nvPr>
        </p:nvSpPr>
        <p:spPr/>
        <p:txBody>
          <a:bodyPr/>
          <a:lstStyle/>
          <a:p>
            <a:fld id="{6606B8A3-F456-4AB7-B79B-3A91051D01AA}" type="datetimeFigureOut">
              <a:rPr lang="en-CA" smtClean="0"/>
              <a:t>2023-11-22</a:t>
            </a:fld>
            <a:endParaRPr lang="en-CA"/>
          </a:p>
        </p:txBody>
      </p:sp>
      <p:sp>
        <p:nvSpPr>
          <p:cNvPr id="4" name="Footer Placeholder 3">
            <a:extLst>
              <a:ext uri="{FF2B5EF4-FFF2-40B4-BE49-F238E27FC236}">
                <a16:creationId xmlns:a16="http://schemas.microsoft.com/office/drawing/2014/main" id="{53D298E8-62A4-41EF-C91B-F3FD3CCE4AA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8607115F-ECC5-CF4A-0E08-01E3E0058D1D}"/>
              </a:ext>
            </a:extLst>
          </p:cNvPr>
          <p:cNvSpPr>
            <a:spLocks noGrp="1"/>
          </p:cNvSpPr>
          <p:nvPr>
            <p:ph type="sldNum" sz="quarter" idx="12"/>
          </p:nvPr>
        </p:nvSpPr>
        <p:spPr/>
        <p:txBody>
          <a:bodyPr/>
          <a:lstStyle/>
          <a:p>
            <a:fld id="{5178DEC6-DFAC-470B-9F1A-A4EF7915AA51}" type="slidenum">
              <a:rPr lang="en-CA" smtClean="0"/>
              <a:t>‹#›</a:t>
            </a:fld>
            <a:endParaRPr lang="en-CA"/>
          </a:p>
        </p:txBody>
      </p:sp>
    </p:spTree>
    <p:extLst>
      <p:ext uri="{BB962C8B-B14F-4D97-AF65-F5344CB8AC3E}">
        <p14:creationId xmlns:p14="http://schemas.microsoft.com/office/powerpoint/2010/main" val="4049728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BA7385-2788-8B24-1388-6D03BA8B3F02}"/>
              </a:ext>
            </a:extLst>
          </p:cNvPr>
          <p:cNvSpPr>
            <a:spLocks noGrp="1"/>
          </p:cNvSpPr>
          <p:nvPr>
            <p:ph type="dt" sz="half" idx="10"/>
          </p:nvPr>
        </p:nvSpPr>
        <p:spPr/>
        <p:txBody>
          <a:bodyPr/>
          <a:lstStyle/>
          <a:p>
            <a:fld id="{6606B8A3-F456-4AB7-B79B-3A91051D01AA}" type="datetimeFigureOut">
              <a:rPr lang="en-CA" smtClean="0"/>
              <a:t>2023-11-22</a:t>
            </a:fld>
            <a:endParaRPr lang="en-CA"/>
          </a:p>
        </p:txBody>
      </p:sp>
      <p:sp>
        <p:nvSpPr>
          <p:cNvPr id="3" name="Footer Placeholder 2">
            <a:extLst>
              <a:ext uri="{FF2B5EF4-FFF2-40B4-BE49-F238E27FC236}">
                <a16:creationId xmlns:a16="http://schemas.microsoft.com/office/drawing/2014/main" id="{97997941-0C77-CF31-0066-A48CACB1C55E}"/>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7A4099B-B01E-FAD9-4CCC-2ED58F1AED00}"/>
              </a:ext>
            </a:extLst>
          </p:cNvPr>
          <p:cNvSpPr>
            <a:spLocks noGrp="1"/>
          </p:cNvSpPr>
          <p:nvPr>
            <p:ph type="sldNum" sz="quarter" idx="12"/>
          </p:nvPr>
        </p:nvSpPr>
        <p:spPr/>
        <p:txBody>
          <a:bodyPr/>
          <a:lstStyle/>
          <a:p>
            <a:fld id="{5178DEC6-DFAC-470B-9F1A-A4EF7915AA51}" type="slidenum">
              <a:rPr lang="en-CA" smtClean="0"/>
              <a:t>‹#›</a:t>
            </a:fld>
            <a:endParaRPr lang="en-CA"/>
          </a:p>
        </p:txBody>
      </p:sp>
    </p:spTree>
    <p:extLst>
      <p:ext uri="{BB962C8B-B14F-4D97-AF65-F5344CB8AC3E}">
        <p14:creationId xmlns:p14="http://schemas.microsoft.com/office/powerpoint/2010/main" val="1004883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24E2D-B2AE-3F60-E970-842823D631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8B2BC18-4066-1B07-E808-6F8C66298D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D991457-DBEF-1718-C81C-656D2E051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FE6CB7-9BE9-3F54-CF55-B85DA1C8D1D3}"/>
              </a:ext>
            </a:extLst>
          </p:cNvPr>
          <p:cNvSpPr>
            <a:spLocks noGrp="1"/>
          </p:cNvSpPr>
          <p:nvPr>
            <p:ph type="dt" sz="half" idx="10"/>
          </p:nvPr>
        </p:nvSpPr>
        <p:spPr/>
        <p:txBody>
          <a:bodyPr/>
          <a:lstStyle/>
          <a:p>
            <a:fld id="{6606B8A3-F456-4AB7-B79B-3A91051D01AA}" type="datetimeFigureOut">
              <a:rPr lang="en-CA" smtClean="0"/>
              <a:t>2023-11-22</a:t>
            </a:fld>
            <a:endParaRPr lang="en-CA"/>
          </a:p>
        </p:txBody>
      </p:sp>
      <p:sp>
        <p:nvSpPr>
          <p:cNvPr id="6" name="Footer Placeholder 5">
            <a:extLst>
              <a:ext uri="{FF2B5EF4-FFF2-40B4-BE49-F238E27FC236}">
                <a16:creationId xmlns:a16="http://schemas.microsoft.com/office/drawing/2014/main" id="{E723743B-0CBC-5DB3-B345-CB4C34FD946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D528BFE-9C1E-63E5-4EE3-10949AD6E6D5}"/>
              </a:ext>
            </a:extLst>
          </p:cNvPr>
          <p:cNvSpPr>
            <a:spLocks noGrp="1"/>
          </p:cNvSpPr>
          <p:nvPr>
            <p:ph type="sldNum" sz="quarter" idx="12"/>
          </p:nvPr>
        </p:nvSpPr>
        <p:spPr/>
        <p:txBody>
          <a:bodyPr/>
          <a:lstStyle/>
          <a:p>
            <a:fld id="{5178DEC6-DFAC-470B-9F1A-A4EF7915AA51}" type="slidenum">
              <a:rPr lang="en-CA" smtClean="0"/>
              <a:t>‹#›</a:t>
            </a:fld>
            <a:endParaRPr lang="en-CA"/>
          </a:p>
        </p:txBody>
      </p:sp>
    </p:spTree>
    <p:extLst>
      <p:ext uri="{BB962C8B-B14F-4D97-AF65-F5344CB8AC3E}">
        <p14:creationId xmlns:p14="http://schemas.microsoft.com/office/powerpoint/2010/main" val="1324236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B7951-1C6F-40B1-B411-1F35F36600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F11FD7AE-F4F5-6B02-7244-F043124FA4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E88742F-7FE2-7E72-5329-D2CB67DEB2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7E3DD2-97EA-0B4C-BF30-5966D72BC795}"/>
              </a:ext>
            </a:extLst>
          </p:cNvPr>
          <p:cNvSpPr>
            <a:spLocks noGrp="1"/>
          </p:cNvSpPr>
          <p:nvPr>
            <p:ph type="dt" sz="half" idx="10"/>
          </p:nvPr>
        </p:nvSpPr>
        <p:spPr/>
        <p:txBody>
          <a:bodyPr/>
          <a:lstStyle/>
          <a:p>
            <a:fld id="{6606B8A3-F456-4AB7-B79B-3A91051D01AA}" type="datetimeFigureOut">
              <a:rPr lang="en-CA" smtClean="0"/>
              <a:t>2023-11-22</a:t>
            </a:fld>
            <a:endParaRPr lang="en-CA"/>
          </a:p>
        </p:txBody>
      </p:sp>
      <p:sp>
        <p:nvSpPr>
          <p:cNvPr id="6" name="Footer Placeholder 5">
            <a:extLst>
              <a:ext uri="{FF2B5EF4-FFF2-40B4-BE49-F238E27FC236}">
                <a16:creationId xmlns:a16="http://schemas.microsoft.com/office/drawing/2014/main" id="{7EAC09CE-5CC4-8015-8A3A-533A27F684F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FEB4B4B-BE8A-EE33-BCF9-CCF3498D7BAD}"/>
              </a:ext>
            </a:extLst>
          </p:cNvPr>
          <p:cNvSpPr>
            <a:spLocks noGrp="1"/>
          </p:cNvSpPr>
          <p:nvPr>
            <p:ph type="sldNum" sz="quarter" idx="12"/>
          </p:nvPr>
        </p:nvSpPr>
        <p:spPr/>
        <p:txBody>
          <a:bodyPr/>
          <a:lstStyle/>
          <a:p>
            <a:fld id="{5178DEC6-DFAC-470B-9F1A-A4EF7915AA51}" type="slidenum">
              <a:rPr lang="en-CA" smtClean="0"/>
              <a:t>‹#›</a:t>
            </a:fld>
            <a:endParaRPr lang="en-CA"/>
          </a:p>
        </p:txBody>
      </p:sp>
    </p:spTree>
    <p:extLst>
      <p:ext uri="{BB962C8B-B14F-4D97-AF65-F5344CB8AC3E}">
        <p14:creationId xmlns:p14="http://schemas.microsoft.com/office/powerpoint/2010/main" val="3645072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3B5519-E23B-F65F-8925-9AA5D30E2F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106CF4C-6364-7FB1-46F5-E4B4A3A131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6A3A342-49FC-D6F1-C0EC-EF279CF74C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6B8A3-F456-4AB7-B79B-3A91051D01AA}" type="datetimeFigureOut">
              <a:rPr lang="en-CA" smtClean="0"/>
              <a:t>2023-11-22</a:t>
            </a:fld>
            <a:endParaRPr lang="en-CA"/>
          </a:p>
        </p:txBody>
      </p:sp>
      <p:sp>
        <p:nvSpPr>
          <p:cNvPr id="5" name="Footer Placeholder 4">
            <a:extLst>
              <a:ext uri="{FF2B5EF4-FFF2-40B4-BE49-F238E27FC236}">
                <a16:creationId xmlns:a16="http://schemas.microsoft.com/office/drawing/2014/main" id="{932A6C0B-F17A-91F5-675E-4735BE30B3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7F76ACA-9CF7-97E2-8869-81D3BA712E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8DEC6-DFAC-470B-9F1A-A4EF7915AA51}" type="slidenum">
              <a:rPr lang="en-CA" smtClean="0"/>
              <a:t>‹#›</a:t>
            </a:fld>
            <a:endParaRPr lang="en-CA"/>
          </a:p>
        </p:txBody>
      </p:sp>
    </p:spTree>
    <p:extLst>
      <p:ext uri="{BB962C8B-B14F-4D97-AF65-F5344CB8AC3E}">
        <p14:creationId xmlns:p14="http://schemas.microsoft.com/office/powerpoint/2010/main" val="2980275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UFck34SnyF8"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action@thevillageinitiative.ca" TargetMode="External"/><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7BD7CC6-2F7F-4587-8E92-D041AB2CE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E7ED1F4-19EF-4BC2-A6EA-DF1525142B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0EE7C14F-442F-4416-A4A9-6DA10263A4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33" name="Oval 32">
              <a:extLst>
                <a:ext uri="{FF2B5EF4-FFF2-40B4-BE49-F238E27FC236}">
                  <a16:creationId xmlns:a16="http://schemas.microsoft.com/office/drawing/2014/main" id="{97AC4CCD-70AA-4916-97EA-D9C12FED1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5694289-EA59-4679-9DB4-0646321A8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32EDAD0A-6995-496D-9789-A34C66F5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CBBB211-248C-4F94-900A-80CD8D52F3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48DCC953-87D5-419D-A529-94A946251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F67D0B7-A0F4-47EB-8DF7-2630C056AB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A3919D60-F174-4FEB-9E9D-5AF6BD659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98EF7474-F1F7-47A7-AF33-E38A86EBF6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43" name="Straight Connector 42">
              <a:extLst>
                <a:ext uri="{FF2B5EF4-FFF2-40B4-BE49-F238E27FC236}">
                  <a16:creationId xmlns:a16="http://schemas.microsoft.com/office/drawing/2014/main" id="{8B14C3B3-01E7-4DD2-80BC-D6605BDB3A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9E2ED25-9BE8-462A-BE54-D3E506DBA2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3E48329-07A0-4DBB-9D0C-0614AE372F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ED609B4-86D5-44D5-8511-42AE9B129B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912E1BF-76C2-49D5-A5AC-1CE20255C4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49" name="Straight Connector 48">
              <a:extLst>
                <a:ext uri="{FF2B5EF4-FFF2-40B4-BE49-F238E27FC236}">
                  <a16:creationId xmlns:a16="http://schemas.microsoft.com/office/drawing/2014/main" id="{84E6722B-B0C0-4A43-91F6-6E2D6E2D7F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8EAB6DA-9741-4668-8E47-957CD5151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36EC6AA-9E44-4DD2-B718-EE04111414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38DE653-B3C7-49E5-A3B0-6C00B26083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54" name="Rectangle 53">
            <a:extLst>
              <a:ext uri="{FF2B5EF4-FFF2-40B4-BE49-F238E27FC236}">
                <a16:creationId xmlns:a16="http://schemas.microsoft.com/office/drawing/2014/main" id="{90AE89EB-4F51-4181-9475-7E1048FB3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B78285A0-9022-40FD-B520-91444BA163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57" name="Straight Connector 56">
              <a:extLst>
                <a:ext uri="{FF2B5EF4-FFF2-40B4-BE49-F238E27FC236}">
                  <a16:creationId xmlns:a16="http://schemas.microsoft.com/office/drawing/2014/main" id="{0E2EED1A-F137-41BB-A555-7CDFF9C334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E1EC980-DEDC-41BF-995C-1D471C90EC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A2F9486-DC13-4EDD-82CE-7FFC6F4846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46A2475-19E5-46B8-B7FE-C2CF42971F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Subtitle 2">
            <a:extLst>
              <a:ext uri="{FF2B5EF4-FFF2-40B4-BE49-F238E27FC236}">
                <a16:creationId xmlns:a16="http://schemas.microsoft.com/office/drawing/2014/main" id="{1FF8F880-506E-D364-A610-3C708897A6D5}"/>
              </a:ext>
            </a:extLst>
          </p:cNvPr>
          <p:cNvSpPr>
            <a:spLocks noGrp="1"/>
          </p:cNvSpPr>
          <p:nvPr>
            <p:ph type="subTitle" idx="1"/>
          </p:nvPr>
        </p:nvSpPr>
        <p:spPr>
          <a:xfrm>
            <a:off x="5241298" y="4038037"/>
            <a:ext cx="5918891" cy="2087426"/>
          </a:xfrm>
          <a:noFill/>
        </p:spPr>
        <p:txBody>
          <a:bodyPr anchor="t">
            <a:normAutofit/>
          </a:bodyPr>
          <a:lstStyle/>
          <a:p>
            <a:pPr algn="l"/>
            <a:r>
              <a:rPr lang="en-CA" dirty="0">
                <a:solidFill>
                  <a:schemeClr val="bg1"/>
                </a:solidFill>
              </a:rPr>
              <a:t>November 23, 2023</a:t>
            </a:r>
          </a:p>
          <a:p>
            <a:pPr algn="l"/>
            <a:r>
              <a:rPr lang="en-CA" dirty="0">
                <a:solidFill>
                  <a:schemeClr val="bg1"/>
                </a:solidFill>
              </a:rPr>
              <a:t>Victoria Family Court Youth Justice Committee</a:t>
            </a:r>
          </a:p>
          <a:p>
            <a:pPr algn="l"/>
            <a:r>
              <a:rPr lang="en-CA" dirty="0">
                <a:solidFill>
                  <a:schemeClr val="bg1"/>
                </a:solidFill>
              </a:rPr>
              <a:t>Cindy Andrew, Director, Community Partnerships</a:t>
            </a:r>
          </a:p>
        </p:txBody>
      </p:sp>
      <p:pic>
        <p:nvPicPr>
          <p:cNvPr id="4" name="Picture 3">
            <a:extLst>
              <a:ext uri="{FF2B5EF4-FFF2-40B4-BE49-F238E27FC236}">
                <a16:creationId xmlns:a16="http://schemas.microsoft.com/office/drawing/2014/main" id="{EA5C1B6C-1B71-2A77-9282-D4FC4D623484}"/>
              </a:ext>
            </a:extLst>
          </p:cNvPr>
          <p:cNvPicPr>
            <a:picLocks noChangeAspect="1"/>
          </p:cNvPicPr>
          <p:nvPr/>
        </p:nvPicPr>
        <p:blipFill>
          <a:blip r:embed="rId2"/>
          <a:stretch>
            <a:fillRect/>
          </a:stretch>
        </p:blipFill>
        <p:spPr>
          <a:xfrm>
            <a:off x="631359" y="1017004"/>
            <a:ext cx="10843065" cy="2466797"/>
          </a:xfrm>
          <a:prstGeom prst="rect">
            <a:avLst/>
          </a:prstGeom>
        </p:spPr>
      </p:pic>
      <p:grpSp>
        <p:nvGrpSpPr>
          <p:cNvPr id="62" name="Group 61">
            <a:extLst>
              <a:ext uri="{FF2B5EF4-FFF2-40B4-BE49-F238E27FC236}">
                <a16:creationId xmlns:a16="http://schemas.microsoft.com/office/drawing/2014/main" id="{91CD8CAA-4614-4393-ADD7-7FDFD8ABD7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776904"/>
            <a:ext cx="304800" cy="429768"/>
            <a:chOff x="215328" y="-46937"/>
            <a:chExt cx="304800" cy="2773841"/>
          </a:xfrm>
        </p:grpSpPr>
        <p:cxnSp>
          <p:nvCxnSpPr>
            <p:cNvPr id="63" name="Straight Connector 62">
              <a:extLst>
                <a:ext uri="{FF2B5EF4-FFF2-40B4-BE49-F238E27FC236}">
                  <a16:creationId xmlns:a16="http://schemas.microsoft.com/office/drawing/2014/main" id="{89F5BF84-4D12-40EB-B3CA-72B55341A8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CF91815-2B4A-44C8-BAC2-6732AD11A9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23960DB-F7E9-40C5-BDC7-9700C71B1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95623C8-E3C3-425E-B186-ADFF5B6702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6785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9DC8A5-1617-78C0-F849-E5C2BF1FAD35}"/>
              </a:ext>
            </a:extLst>
          </p:cNvPr>
          <p:cNvSpPr>
            <a:spLocks noGrp="1"/>
          </p:cNvSpPr>
          <p:nvPr>
            <p:ph type="title"/>
          </p:nvPr>
        </p:nvSpPr>
        <p:spPr>
          <a:xfrm>
            <a:off x="481013" y="3752849"/>
            <a:ext cx="3290887" cy="2452687"/>
          </a:xfrm>
        </p:spPr>
        <p:txBody>
          <a:bodyPr anchor="ctr">
            <a:normAutofit/>
          </a:bodyPr>
          <a:lstStyle/>
          <a:p>
            <a:r>
              <a:rPr lang="en-CA" sz="3600" b="1" dirty="0"/>
              <a:t>The Village Mobilized</a:t>
            </a:r>
          </a:p>
        </p:txBody>
      </p:sp>
      <p:pic>
        <p:nvPicPr>
          <p:cNvPr id="11" name="Picture 10">
            <a:extLst>
              <a:ext uri="{FF2B5EF4-FFF2-40B4-BE49-F238E27FC236}">
                <a16:creationId xmlns:a16="http://schemas.microsoft.com/office/drawing/2014/main" id="{AD89D2D8-BDB2-8A33-58B4-6247B8697F6F}"/>
              </a:ext>
            </a:extLst>
          </p:cNvPr>
          <p:cNvPicPr>
            <a:picLocks noChangeAspect="1"/>
          </p:cNvPicPr>
          <p:nvPr/>
        </p:nvPicPr>
        <p:blipFill rotWithShape="1">
          <a:blip r:embed="rId3"/>
          <a:srcRect r="7999" b="-1"/>
          <a:stretch/>
        </p:blipFill>
        <p:spPr>
          <a:xfrm>
            <a:off x="1324671" y="110836"/>
            <a:ext cx="9542657" cy="245268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Content Placeholder 7">
            <a:extLst>
              <a:ext uri="{FF2B5EF4-FFF2-40B4-BE49-F238E27FC236}">
                <a16:creationId xmlns:a16="http://schemas.microsoft.com/office/drawing/2014/main" id="{329212E9-B7CF-0C99-10D5-4A0709E5DDA6}"/>
              </a:ext>
            </a:extLst>
          </p:cNvPr>
          <p:cNvSpPr>
            <a:spLocks noGrp="1"/>
          </p:cNvSpPr>
          <p:nvPr>
            <p:ph idx="1"/>
          </p:nvPr>
        </p:nvSpPr>
        <p:spPr>
          <a:xfrm>
            <a:off x="4223982" y="3752850"/>
            <a:ext cx="7485413" cy="2994314"/>
          </a:xfrm>
        </p:spPr>
        <p:txBody>
          <a:bodyPr anchor="ctr">
            <a:normAutofit/>
          </a:bodyPr>
          <a:lstStyle/>
          <a:p>
            <a:r>
              <a:rPr lang="en-CA" dirty="0"/>
              <a:t>Thrive Social Services Society: Lead Agency</a:t>
            </a:r>
          </a:p>
          <a:p>
            <a:r>
              <a:rPr lang="en-CA" dirty="0"/>
              <a:t>Key community partners engaged</a:t>
            </a:r>
          </a:p>
          <a:p>
            <a:r>
              <a:rPr lang="en-CA" dirty="0"/>
              <a:t>In-kind contributions identified</a:t>
            </a:r>
          </a:p>
          <a:p>
            <a:r>
              <a:rPr lang="en-CA" dirty="0"/>
              <a:t>Tremendous community support including local Nations, municipalities, youth, parents, SD62 </a:t>
            </a:r>
          </a:p>
          <a:p>
            <a:r>
              <a:rPr lang="en-CA" dirty="0"/>
              <a:t>Hub and spoke model proposed</a:t>
            </a:r>
          </a:p>
          <a:p>
            <a:endParaRPr lang="en-CA" sz="1800" dirty="0"/>
          </a:p>
        </p:txBody>
      </p:sp>
    </p:spTree>
    <p:extLst>
      <p:ext uri="{BB962C8B-B14F-4D97-AF65-F5344CB8AC3E}">
        <p14:creationId xmlns:p14="http://schemas.microsoft.com/office/powerpoint/2010/main" val="286738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245B2-A1C3-04F4-EEE9-85D974038BE7}"/>
              </a:ext>
            </a:extLst>
          </p:cNvPr>
          <p:cNvSpPr>
            <a:spLocks noGrp="1"/>
          </p:cNvSpPr>
          <p:nvPr>
            <p:ph type="title"/>
          </p:nvPr>
        </p:nvSpPr>
        <p:spPr>
          <a:xfrm>
            <a:off x="1112108" y="5586257"/>
            <a:ext cx="9316995" cy="804161"/>
          </a:xfrm>
        </p:spPr>
        <p:txBody>
          <a:bodyPr vert="horz" lIns="91440" tIns="45720" rIns="91440" bIns="45720" rtlCol="0" anchor="ctr">
            <a:normAutofit/>
          </a:bodyPr>
          <a:lstStyle/>
          <a:p>
            <a:pPr algn="ctr"/>
            <a:r>
              <a:rPr lang="en-US" b="1" dirty="0"/>
              <a:t>RESULTS ARE COMING SOON! </a:t>
            </a:r>
          </a:p>
        </p:txBody>
      </p:sp>
      <p:pic>
        <p:nvPicPr>
          <p:cNvPr id="16" name="Picture Placeholder 15" descr="A person standing in front of a building&#10;&#10;Description automatically generated">
            <a:hlinkClick r:id="rId3"/>
            <a:extLst>
              <a:ext uri="{FF2B5EF4-FFF2-40B4-BE49-F238E27FC236}">
                <a16:creationId xmlns:a16="http://schemas.microsoft.com/office/drawing/2014/main" id="{BC739310-1224-916C-A999-4231C0C37D1B}"/>
              </a:ext>
            </a:extLst>
          </p:cNvPr>
          <p:cNvPicPr>
            <a:picLocks noGrp="1" noChangeAspect="1"/>
          </p:cNvPicPr>
          <p:nvPr>
            <p:ph type="pic" idx="1"/>
          </p:nvPr>
        </p:nvPicPr>
        <p:blipFill rotWithShape="1">
          <a:blip r:embed="rId4"/>
          <a:srcRect b="9306"/>
          <a:stretch/>
        </p:blipFill>
        <p:spPr>
          <a:xfrm>
            <a:off x="20" y="10"/>
            <a:ext cx="12191980" cy="5279933"/>
          </a:xfrm>
          <a:prstGeom prst="rect">
            <a:avLst/>
          </a:prstGeom>
        </p:spPr>
      </p:pic>
      <p:grpSp>
        <p:nvGrpSpPr>
          <p:cNvPr id="21" name="Group 20">
            <a:extLst>
              <a:ext uri="{FF2B5EF4-FFF2-40B4-BE49-F238E27FC236}">
                <a16:creationId xmlns:a16="http://schemas.microsoft.com/office/drawing/2014/main" id="{0E76F6F3-F5F0-B26D-1B63-73AD0299B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5193518"/>
            <a:ext cx="12207200" cy="123363"/>
            <a:chOff x="-5025" y="6737718"/>
            <a:chExt cx="12207200" cy="123363"/>
          </a:xfrm>
        </p:grpSpPr>
        <p:sp>
          <p:nvSpPr>
            <p:cNvPr id="22" name="Rectangle 21">
              <a:extLst>
                <a:ext uri="{FF2B5EF4-FFF2-40B4-BE49-F238E27FC236}">
                  <a16:creationId xmlns:a16="http://schemas.microsoft.com/office/drawing/2014/main" id="{ABC84BA2-BCC1-89D4-5592-8B2364E6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9C4FA24-7C12-A16B-31C2-891750171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3333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posing, old&#10;&#10;Description automatically generated">
            <a:extLst>
              <a:ext uri="{FF2B5EF4-FFF2-40B4-BE49-F238E27FC236}">
                <a16:creationId xmlns:a16="http://schemas.microsoft.com/office/drawing/2014/main" id="{E77E9C9B-9D2D-408F-81DF-650171EA93C0}"/>
              </a:ext>
            </a:extLst>
          </p:cNvPr>
          <p:cNvPicPr>
            <a:picLocks noChangeAspect="1"/>
          </p:cNvPicPr>
          <p:nvPr/>
        </p:nvPicPr>
        <p:blipFill rotWithShape="1">
          <a:blip r:embed="rId3"/>
          <a:srcRect l="5901" r="590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AD060DC-8E41-FF96-CB76-B3612B94F5EC}"/>
              </a:ext>
            </a:extLst>
          </p:cNvPr>
          <p:cNvSpPr txBox="1"/>
          <p:nvPr/>
        </p:nvSpPr>
        <p:spPr>
          <a:xfrm>
            <a:off x="5297762" y="2706624"/>
            <a:ext cx="6251110" cy="3483864"/>
          </a:xfrm>
          <a:prstGeom prst="rect">
            <a:avLst/>
          </a:prstGeom>
        </p:spPr>
        <p:txBody>
          <a:bodyPr vert="horz" lIns="91440" tIns="45720" rIns="91440" bIns="45720" rtlCol="0">
            <a:normAutofit/>
          </a:bodyPr>
          <a:lstStyle/>
          <a:p>
            <a:pPr>
              <a:lnSpc>
                <a:spcPct val="90000"/>
              </a:lnSpc>
              <a:spcAft>
                <a:spcPts val="600"/>
              </a:spcAft>
            </a:pPr>
            <a:r>
              <a:rPr lang="en-US" sz="3200" b="1" dirty="0"/>
              <a:t>The importance of having  sustained coordinated efforts cannot be under stated. </a:t>
            </a:r>
          </a:p>
        </p:txBody>
      </p:sp>
    </p:spTree>
    <p:extLst>
      <p:ext uri="{BB962C8B-B14F-4D97-AF65-F5344CB8AC3E}">
        <p14:creationId xmlns:p14="http://schemas.microsoft.com/office/powerpoint/2010/main" val="3534716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786AB85-7CA7-FA6A-A27D-33CCFCD49327}"/>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dirty="0"/>
              <a:t>Questions? </a:t>
            </a:r>
          </a:p>
        </p:txBody>
      </p:sp>
      <p:pic>
        <p:nvPicPr>
          <p:cNvPr id="28" name="Picture 18" descr="Magnifying glass on clear background">
            <a:extLst>
              <a:ext uri="{FF2B5EF4-FFF2-40B4-BE49-F238E27FC236}">
                <a16:creationId xmlns:a16="http://schemas.microsoft.com/office/drawing/2014/main" id="{A4954BB4-6C36-5AAD-9F72-42BA7BCD89B1}"/>
              </a:ext>
            </a:extLst>
          </p:cNvPr>
          <p:cNvPicPr>
            <a:picLocks noChangeAspect="1"/>
          </p:cNvPicPr>
          <p:nvPr/>
        </p:nvPicPr>
        <p:blipFill rotWithShape="1">
          <a:blip r:embed="rId2"/>
          <a:srcRect l="40474" r="1419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4EE6D25-F17D-5670-2F6B-559DB58E179E}"/>
              </a:ext>
            </a:extLst>
          </p:cNvPr>
          <p:cNvSpPr>
            <a:spLocks noGrp="1"/>
          </p:cNvSpPr>
          <p:nvPr>
            <p:ph type="body" sz="half" idx="2"/>
          </p:nvPr>
        </p:nvSpPr>
        <p:spPr>
          <a:xfrm>
            <a:off x="5297762" y="2706624"/>
            <a:ext cx="6251110" cy="3483864"/>
          </a:xfrm>
        </p:spPr>
        <p:txBody>
          <a:bodyPr vert="horz" lIns="91440" tIns="45720" rIns="91440" bIns="45720" rtlCol="0">
            <a:normAutofit/>
          </a:bodyPr>
          <a:lstStyle/>
          <a:p>
            <a:pPr indent="-228600">
              <a:buFont typeface="Arial" panose="020B0604020202020204" pitchFamily="34" charset="0"/>
              <a:buChar char="•"/>
            </a:pPr>
            <a:endParaRPr lang="en-US" sz="2400" dirty="0"/>
          </a:p>
          <a:p>
            <a:pPr indent="-228600">
              <a:buFont typeface="Arial" panose="020B0604020202020204" pitchFamily="34" charset="0"/>
              <a:buChar char="•"/>
            </a:pPr>
            <a:r>
              <a:rPr lang="en-US" sz="2400" dirty="0"/>
              <a:t>Thank you – and keep in Touch! </a:t>
            </a:r>
          </a:p>
          <a:p>
            <a:pPr indent="-228600">
              <a:buFont typeface="Arial" panose="020B0604020202020204" pitchFamily="34" charset="0"/>
              <a:buChar char="•"/>
            </a:pPr>
            <a:endParaRPr lang="en-US" sz="2400" dirty="0"/>
          </a:p>
          <a:p>
            <a:pPr indent="-228600">
              <a:buFont typeface="Arial" panose="020B0604020202020204" pitchFamily="34" charset="0"/>
              <a:buChar char="•"/>
            </a:pPr>
            <a:r>
              <a:rPr lang="en-US" sz="2400" dirty="0">
                <a:hlinkClick r:id="rId3"/>
              </a:rPr>
              <a:t>action@thevillageinitiative.ca</a:t>
            </a:r>
            <a:r>
              <a:rPr lang="en-US" sz="2400" dirty="0"/>
              <a:t> </a:t>
            </a:r>
          </a:p>
          <a:p>
            <a:pPr indent="-228600">
              <a:buFont typeface="Arial" panose="020B0604020202020204" pitchFamily="34" charset="0"/>
              <a:buChar char="•"/>
            </a:pPr>
            <a:endParaRPr lang="en-US" sz="2400" dirty="0"/>
          </a:p>
          <a:p>
            <a:pPr indent="-228600">
              <a:buFont typeface="Arial" panose="020B0604020202020204" pitchFamily="34" charset="0"/>
              <a:buChar char="•"/>
            </a:pPr>
            <a:r>
              <a:rPr lang="en-US" sz="2400" dirty="0"/>
              <a:t>M: 250-686-9209</a:t>
            </a:r>
          </a:p>
          <a:p>
            <a:pPr indent="-228600">
              <a:buFont typeface="Arial" panose="020B0604020202020204" pitchFamily="34" charset="0"/>
              <a:buChar char="•"/>
            </a:pPr>
            <a:endParaRPr lang="en-US" sz="2200" dirty="0"/>
          </a:p>
        </p:txBody>
      </p:sp>
    </p:spTree>
    <p:extLst>
      <p:ext uri="{BB962C8B-B14F-4D97-AF65-F5344CB8AC3E}">
        <p14:creationId xmlns:p14="http://schemas.microsoft.com/office/powerpoint/2010/main" val="2837777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705BF7-A551-24AC-5363-8741657A239E}"/>
              </a:ext>
            </a:extLst>
          </p:cNvPr>
          <p:cNvSpPr>
            <a:spLocks noGrp="1"/>
          </p:cNvSpPr>
          <p:nvPr>
            <p:ph type="title"/>
          </p:nvPr>
        </p:nvSpPr>
        <p:spPr>
          <a:xfrm>
            <a:off x="664029" y="802955"/>
            <a:ext cx="4906973" cy="1454051"/>
          </a:xfrm>
        </p:spPr>
        <p:txBody>
          <a:bodyPr>
            <a:normAutofit/>
          </a:bodyPr>
          <a:lstStyle/>
          <a:p>
            <a:r>
              <a:rPr lang="en-CA" sz="3600" dirty="0">
                <a:solidFill>
                  <a:schemeClr val="tx2"/>
                </a:solidFill>
              </a:rPr>
              <a:t>Once upon time … </a:t>
            </a:r>
          </a:p>
        </p:txBody>
      </p:sp>
      <p:sp>
        <p:nvSpPr>
          <p:cNvPr id="3" name="Content Placeholder 2">
            <a:extLst>
              <a:ext uri="{FF2B5EF4-FFF2-40B4-BE49-F238E27FC236}">
                <a16:creationId xmlns:a16="http://schemas.microsoft.com/office/drawing/2014/main" id="{FF02E977-DACA-A870-EA80-B9C7AB784D39}"/>
              </a:ext>
            </a:extLst>
          </p:cNvPr>
          <p:cNvSpPr>
            <a:spLocks noGrp="1"/>
          </p:cNvSpPr>
          <p:nvPr>
            <p:ph idx="1"/>
          </p:nvPr>
        </p:nvSpPr>
        <p:spPr>
          <a:xfrm>
            <a:off x="804672" y="2421683"/>
            <a:ext cx="4765949" cy="3353476"/>
          </a:xfrm>
        </p:spPr>
        <p:txBody>
          <a:bodyPr anchor="t">
            <a:normAutofit fontScale="92500" lnSpcReduction="20000"/>
          </a:bodyPr>
          <a:lstStyle/>
          <a:p>
            <a:r>
              <a:rPr lang="en-CA" sz="2600" dirty="0">
                <a:solidFill>
                  <a:schemeClr val="tx2"/>
                </a:solidFill>
              </a:rPr>
              <a:t>Common concerns and goals</a:t>
            </a:r>
          </a:p>
          <a:p>
            <a:r>
              <a:rPr lang="en-CA" sz="2600" dirty="0">
                <a:solidFill>
                  <a:schemeClr val="tx2"/>
                </a:solidFill>
              </a:rPr>
              <a:t>Silos prevailed</a:t>
            </a:r>
          </a:p>
          <a:p>
            <a:r>
              <a:rPr lang="en-CA" sz="2600" dirty="0">
                <a:solidFill>
                  <a:schemeClr val="tx2"/>
                </a:solidFill>
              </a:rPr>
              <a:t>Population growing exponentially </a:t>
            </a:r>
          </a:p>
          <a:p>
            <a:r>
              <a:rPr lang="en-CA" sz="2600" dirty="0">
                <a:solidFill>
                  <a:schemeClr val="tx2"/>
                </a:solidFill>
              </a:rPr>
              <a:t>Needs were increasing; resources were not</a:t>
            </a:r>
          </a:p>
          <a:p>
            <a:r>
              <a:rPr lang="en-CA" sz="2600" dirty="0">
                <a:solidFill>
                  <a:schemeClr val="tx2"/>
                </a:solidFill>
              </a:rPr>
              <a:t>School district identified health promoting schools as a focus area </a:t>
            </a:r>
          </a:p>
          <a:p>
            <a:r>
              <a:rPr lang="en-CA" sz="2600" dirty="0">
                <a:solidFill>
                  <a:schemeClr val="tx2"/>
                </a:solidFill>
              </a:rPr>
              <a:t>Growing appetite and action on  deepening cross-sectoral efforts</a:t>
            </a:r>
          </a:p>
          <a:p>
            <a:endParaRPr lang="en-CA" sz="1800" dirty="0">
              <a:solidFill>
                <a:schemeClr val="tx2"/>
              </a:solidFill>
            </a:endParaRPr>
          </a:p>
          <a:p>
            <a:endParaRPr lang="en-CA" sz="1800" dirty="0">
              <a:solidFill>
                <a:schemeClr val="tx2"/>
              </a:solidFill>
            </a:endParaRPr>
          </a:p>
        </p:txBody>
      </p:sp>
      <p:grpSp>
        <p:nvGrpSpPr>
          <p:cNvPr id="63" name="Group 62">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64" name="Freeform: Shape 63">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logo with a red and black design&#10;&#10;Description automatically generated">
            <a:extLst>
              <a:ext uri="{FF2B5EF4-FFF2-40B4-BE49-F238E27FC236}">
                <a16:creationId xmlns:a16="http://schemas.microsoft.com/office/drawing/2014/main" id="{C1E3C794-48AA-9B38-5DB7-88C6728D27B5}"/>
              </a:ext>
            </a:extLst>
          </p:cNvPr>
          <p:cNvPicPr>
            <a:picLocks noChangeAspect="1"/>
          </p:cNvPicPr>
          <p:nvPr/>
        </p:nvPicPr>
        <p:blipFill>
          <a:blip r:embed="rId3"/>
          <a:stretch>
            <a:fillRect/>
          </a:stretch>
        </p:blipFill>
        <p:spPr>
          <a:xfrm>
            <a:off x="7203990" y="3124460"/>
            <a:ext cx="3237469" cy="1067832"/>
          </a:xfrm>
          <a:prstGeom prst="rect">
            <a:avLst/>
          </a:prstGeom>
        </p:spPr>
      </p:pic>
    </p:spTree>
    <p:extLst>
      <p:ext uri="{BB962C8B-B14F-4D97-AF65-F5344CB8AC3E}">
        <p14:creationId xmlns:p14="http://schemas.microsoft.com/office/powerpoint/2010/main" val="2133350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AA2648-113B-3A04-0D22-65B1F30611C9}"/>
              </a:ext>
            </a:extLst>
          </p:cNvPr>
          <p:cNvSpPr>
            <a:spLocks noGrp="1"/>
          </p:cNvSpPr>
          <p:nvPr>
            <p:ph type="title"/>
          </p:nvPr>
        </p:nvSpPr>
        <p:spPr>
          <a:xfrm>
            <a:off x="761800" y="762001"/>
            <a:ext cx="5334197" cy="1708242"/>
          </a:xfrm>
        </p:spPr>
        <p:txBody>
          <a:bodyPr anchor="ctr">
            <a:normAutofit/>
          </a:bodyPr>
          <a:lstStyle/>
          <a:p>
            <a:r>
              <a:rPr lang="en-CA" sz="4000" b="1"/>
              <a:t>Network Initiated: building on our strengths</a:t>
            </a:r>
          </a:p>
        </p:txBody>
      </p:sp>
      <p:sp>
        <p:nvSpPr>
          <p:cNvPr id="3" name="Content Placeholder 2">
            <a:extLst>
              <a:ext uri="{FF2B5EF4-FFF2-40B4-BE49-F238E27FC236}">
                <a16:creationId xmlns:a16="http://schemas.microsoft.com/office/drawing/2014/main" id="{99C86E4D-CEDD-BDE2-E4ED-D4A92BA7CC37}"/>
              </a:ext>
            </a:extLst>
          </p:cNvPr>
          <p:cNvSpPr>
            <a:spLocks noGrp="1"/>
          </p:cNvSpPr>
          <p:nvPr>
            <p:ph idx="1"/>
          </p:nvPr>
        </p:nvSpPr>
        <p:spPr>
          <a:xfrm>
            <a:off x="761800" y="2470244"/>
            <a:ext cx="5334197" cy="3769835"/>
          </a:xfrm>
        </p:spPr>
        <p:txBody>
          <a:bodyPr anchor="ctr">
            <a:normAutofit/>
          </a:bodyPr>
          <a:lstStyle/>
          <a:p>
            <a:pPr marL="0" indent="0">
              <a:buNone/>
            </a:pPr>
            <a:r>
              <a:rPr lang="en-US" sz="2400" dirty="0"/>
              <a:t>SD62 and Island Health started a conversation with community partners, recognizing that the health and well being of children, youth and families are best supported through an all-hands-on-deck approach – a village. </a:t>
            </a:r>
          </a:p>
          <a:p>
            <a:pPr marL="0" indent="0">
              <a:buNone/>
            </a:pPr>
            <a:endParaRPr lang="en-US" sz="2000" dirty="0"/>
          </a:p>
        </p:txBody>
      </p:sp>
      <p:pic>
        <p:nvPicPr>
          <p:cNvPr id="6" name="Picture 5" descr="A yellow sign on a road&#10;&#10;Description automatically generated with low confidence">
            <a:extLst>
              <a:ext uri="{FF2B5EF4-FFF2-40B4-BE49-F238E27FC236}">
                <a16:creationId xmlns:a16="http://schemas.microsoft.com/office/drawing/2014/main" id="{9E45BFDC-E3E5-81CB-BBF5-BCC27FF363F2}"/>
              </a:ext>
            </a:extLst>
          </p:cNvPr>
          <p:cNvPicPr>
            <a:picLocks noChangeAspect="1"/>
          </p:cNvPicPr>
          <p:nvPr/>
        </p:nvPicPr>
        <p:blipFill rotWithShape="1">
          <a:blip r:embed="rId3">
            <a:extLst>
              <a:ext uri="{28A0092B-C50C-407E-A947-70E740481C1C}">
                <a14:useLocalDpi xmlns:a14="http://schemas.microsoft.com/office/drawing/2010/main" val="0"/>
              </a:ext>
            </a:extLst>
          </a:blip>
          <a:srcRect l="47569" r="8749"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766377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F19595E-B4C3-1BF7-4587-F6437333C0EC}"/>
              </a:ext>
            </a:extLst>
          </p:cNvPr>
          <p:cNvSpPr>
            <a:spLocks noGrp="1"/>
          </p:cNvSpPr>
          <p:nvPr>
            <p:ph sz="half" idx="2"/>
          </p:nvPr>
        </p:nvSpPr>
        <p:spPr>
          <a:xfrm>
            <a:off x="6172200" y="2682239"/>
            <a:ext cx="5181600" cy="3494723"/>
          </a:xfrm>
        </p:spPr>
        <p:txBody>
          <a:bodyPr>
            <a:normAutofit/>
          </a:bodyPr>
          <a:lstStyle/>
          <a:p>
            <a:pPr marL="0" indent="0">
              <a:buNone/>
            </a:pPr>
            <a:r>
              <a:rPr lang="en-CA" sz="3900" dirty="0">
                <a:solidFill>
                  <a:schemeClr val="tx2"/>
                </a:solidFill>
                <a:latin typeface="+mj-lt"/>
                <a:ea typeface="+mj-ea"/>
                <a:cs typeface="+mj-cs"/>
              </a:rPr>
              <a:t>Purpose: </a:t>
            </a:r>
          </a:p>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To engage community and system leaders working in the Sooke West Shore region in a collaborative structure that can identify and address key community issues facing children, youth and adults through coordinated responses.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A" sz="2400" dirty="0"/>
          </a:p>
          <a:p>
            <a:pPr marL="0" indent="0">
              <a:buNone/>
            </a:pPr>
            <a:endParaRPr lang="en-CA" sz="2600" i="1" dirty="0">
              <a:solidFill>
                <a:srgbClr val="7030A0"/>
              </a:solidFill>
            </a:endParaRPr>
          </a:p>
        </p:txBody>
      </p:sp>
      <p:graphicFrame>
        <p:nvGraphicFramePr>
          <p:cNvPr id="7" name="Content Placeholder 2">
            <a:extLst>
              <a:ext uri="{FF2B5EF4-FFF2-40B4-BE49-F238E27FC236}">
                <a16:creationId xmlns:a16="http://schemas.microsoft.com/office/drawing/2014/main" id="{66140794-E05D-A638-EA16-36C72CB3DB5C}"/>
              </a:ext>
            </a:extLst>
          </p:cNvPr>
          <p:cNvGraphicFramePr>
            <a:graphicFrameLocks noGrp="1"/>
          </p:cNvGraphicFramePr>
          <p:nvPr>
            <p:ph sz="half" idx="1"/>
            <p:extLst>
              <p:ext uri="{D42A27DB-BD31-4B8C-83A1-F6EECF244321}">
                <p14:modId xmlns:p14="http://schemas.microsoft.com/office/powerpoint/2010/main" val="1736844118"/>
              </p:ext>
            </p:extLst>
          </p:nvPr>
        </p:nvGraphicFramePr>
        <p:xfrm>
          <a:off x="838200" y="1791730"/>
          <a:ext cx="5333999" cy="4679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3D4A077D-3736-A1EA-B8D2-A6B18B12BFB1}"/>
              </a:ext>
            </a:extLst>
          </p:cNvPr>
          <p:cNvPicPr>
            <a:picLocks noChangeAspect="1"/>
          </p:cNvPicPr>
          <p:nvPr/>
        </p:nvPicPr>
        <p:blipFill>
          <a:blip r:embed="rId8"/>
          <a:stretch>
            <a:fillRect/>
          </a:stretch>
        </p:blipFill>
        <p:spPr>
          <a:xfrm>
            <a:off x="81280" y="0"/>
            <a:ext cx="7752080" cy="1962443"/>
          </a:xfrm>
          <a:prstGeom prst="rect">
            <a:avLst/>
          </a:prstGeom>
        </p:spPr>
      </p:pic>
    </p:spTree>
    <p:extLst>
      <p:ext uri="{BB962C8B-B14F-4D97-AF65-F5344CB8AC3E}">
        <p14:creationId xmlns:p14="http://schemas.microsoft.com/office/powerpoint/2010/main" val="1742446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FFC5919B-5053-E718-962E-6230FF799FC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59026" y="0"/>
            <a:ext cx="11671486" cy="66989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8222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60FC73B-F178-C6CE-B160-90C1061FEB84}"/>
              </a:ext>
            </a:extLst>
          </p:cNvPr>
          <p:cNvSpPr>
            <a:spLocks noGrp="1"/>
          </p:cNvSpPr>
          <p:nvPr>
            <p:ph type="title"/>
          </p:nvPr>
        </p:nvSpPr>
        <p:spPr>
          <a:xfrm>
            <a:off x="761800" y="762001"/>
            <a:ext cx="5334197" cy="1708242"/>
          </a:xfrm>
        </p:spPr>
        <p:txBody>
          <a:bodyPr vert="horz" lIns="91440" tIns="45720" rIns="91440" bIns="45720" rtlCol="0" anchor="ctr">
            <a:normAutofit/>
          </a:bodyPr>
          <a:lstStyle/>
          <a:p>
            <a:r>
              <a:rPr lang="en-US" sz="4000" b="1" dirty="0"/>
              <a:t>Momentum &amp; Milestones</a:t>
            </a:r>
          </a:p>
        </p:txBody>
      </p:sp>
      <p:sp>
        <p:nvSpPr>
          <p:cNvPr id="6" name="Content Placeholder 5">
            <a:extLst>
              <a:ext uri="{FF2B5EF4-FFF2-40B4-BE49-F238E27FC236}">
                <a16:creationId xmlns:a16="http://schemas.microsoft.com/office/drawing/2014/main" id="{B12D439D-54C7-6167-7D81-7033BF95012B}"/>
              </a:ext>
            </a:extLst>
          </p:cNvPr>
          <p:cNvSpPr>
            <a:spLocks noGrp="1"/>
          </p:cNvSpPr>
          <p:nvPr>
            <p:ph sz="half" idx="2"/>
          </p:nvPr>
        </p:nvSpPr>
        <p:spPr>
          <a:xfrm>
            <a:off x="761800" y="2470244"/>
            <a:ext cx="5334197" cy="3769835"/>
          </a:xfrm>
        </p:spPr>
        <p:txBody>
          <a:bodyPr vert="horz" lIns="91440" tIns="45720" rIns="91440" bIns="45720" rtlCol="0" anchor="ctr">
            <a:normAutofit/>
          </a:bodyPr>
          <a:lstStyle/>
          <a:p>
            <a:r>
              <a:rPr lang="en-US" sz="2000" dirty="0"/>
              <a:t>Relationships forged; trust built  </a:t>
            </a:r>
          </a:p>
          <a:p>
            <a:r>
              <a:rPr lang="en-US" sz="2000" dirty="0"/>
              <a:t>Data-informed engagement &amp; decision making</a:t>
            </a:r>
          </a:p>
          <a:p>
            <a:r>
              <a:rPr lang="en-US" sz="2000" dirty="0"/>
              <a:t>Joint funding pursuits and cost sharing </a:t>
            </a:r>
          </a:p>
          <a:p>
            <a:r>
              <a:rPr lang="en-US" sz="2000" dirty="0"/>
              <a:t>Synergies optimized </a:t>
            </a:r>
          </a:p>
          <a:p>
            <a:r>
              <a:rPr lang="en-US" sz="2000" dirty="0"/>
              <a:t>Shared use of space</a:t>
            </a:r>
          </a:p>
          <a:p>
            <a:r>
              <a:rPr lang="en-US" sz="2000" dirty="0"/>
              <a:t>Support for front line service providers (CoP, joint professional learning opportunities) </a:t>
            </a:r>
          </a:p>
          <a:p>
            <a:r>
              <a:rPr lang="en-US" sz="2000" dirty="0"/>
              <a:t>Youth in Action – on issues that matter to them</a:t>
            </a:r>
          </a:p>
          <a:p>
            <a:r>
              <a:rPr lang="en-US" sz="2000" dirty="0"/>
              <a:t>Regional, collaborative approach to Foundry Pursuit</a:t>
            </a:r>
          </a:p>
        </p:txBody>
      </p:sp>
      <p:pic>
        <p:nvPicPr>
          <p:cNvPr id="7" name="Content Placeholder 6" descr="A group of people drawing on a paper&#10;&#10;Description automatically generated">
            <a:extLst>
              <a:ext uri="{FF2B5EF4-FFF2-40B4-BE49-F238E27FC236}">
                <a16:creationId xmlns:a16="http://schemas.microsoft.com/office/drawing/2014/main" id="{2DC55168-2812-9573-2EE3-6A1C20CB50BC}"/>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3424" b="2"/>
          <a:stretch/>
        </p:blipFill>
        <p:spPr>
          <a:xfrm rot="5400000">
            <a:off x="6090456" y="756455"/>
            <a:ext cx="6868886" cy="5334204"/>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922440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oster with text and images of people running&#10;&#10;Description automatically generated">
            <a:extLst>
              <a:ext uri="{FF2B5EF4-FFF2-40B4-BE49-F238E27FC236}">
                <a16:creationId xmlns:a16="http://schemas.microsoft.com/office/drawing/2014/main" id="{FE57B439-F7D7-5768-8548-198B4C84F12D}"/>
              </a:ext>
            </a:extLst>
          </p:cNvPr>
          <p:cNvPicPr>
            <a:picLocks noChangeAspect="1"/>
          </p:cNvPicPr>
          <p:nvPr/>
        </p:nvPicPr>
        <p:blipFill rotWithShape="1">
          <a:blip r:embed="rId3"/>
          <a:srcRect t="1847" r="1" b="32548"/>
          <a:stretch/>
        </p:blipFill>
        <p:spPr>
          <a:xfrm>
            <a:off x="321731" y="557189"/>
            <a:ext cx="5668684" cy="5743618"/>
          </a:xfrm>
          <a:prstGeom prst="rect">
            <a:avLst/>
          </a:prstGeom>
        </p:spPr>
      </p:pic>
      <p:pic>
        <p:nvPicPr>
          <p:cNvPr id="5" name="Picture 4" descr="A poster with text and images&#10;&#10;Description automatically generated">
            <a:extLst>
              <a:ext uri="{FF2B5EF4-FFF2-40B4-BE49-F238E27FC236}">
                <a16:creationId xmlns:a16="http://schemas.microsoft.com/office/drawing/2014/main" id="{48C1A151-1176-C6D9-C6F5-513788E454DA}"/>
              </a:ext>
            </a:extLst>
          </p:cNvPr>
          <p:cNvPicPr>
            <a:picLocks noChangeAspect="1"/>
          </p:cNvPicPr>
          <p:nvPr/>
        </p:nvPicPr>
        <p:blipFill rotWithShape="1">
          <a:blip r:embed="rId4"/>
          <a:srcRect r="3" b="19747"/>
          <a:stretch/>
        </p:blipFill>
        <p:spPr>
          <a:xfrm>
            <a:off x="6195375" y="557189"/>
            <a:ext cx="5674893" cy="5743618"/>
          </a:xfrm>
          <a:prstGeom prst="rect">
            <a:avLst/>
          </a:prstGeom>
        </p:spPr>
      </p:pic>
    </p:spTree>
    <p:extLst>
      <p:ext uri="{BB962C8B-B14F-4D97-AF65-F5344CB8AC3E}">
        <p14:creationId xmlns:p14="http://schemas.microsoft.com/office/powerpoint/2010/main" val="2028715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F1CF-2368-BE5E-FFEA-CF4F126FBDA7}"/>
              </a:ext>
            </a:extLst>
          </p:cNvPr>
          <p:cNvSpPr>
            <a:spLocks noGrp="1"/>
          </p:cNvSpPr>
          <p:nvPr>
            <p:ph type="title"/>
          </p:nvPr>
        </p:nvSpPr>
        <p:spPr/>
        <p:txBody>
          <a:bodyPr/>
          <a:lstStyle/>
          <a:p>
            <a:r>
              <a:rPr lang="en-CA" sz="4200" b="1" dirty="0"/>
              <a:t>Foundry Expansion Opportunity</a:t>
            </a:r>
          </a:p>
        </p:txBody>
      </p:sp>
      <p:sp>
        <p:nvSpPr>
          <p:cNvPr id="11" name="Speech Bubble: Oval 10">
            <a:extLst>
              <a:ext uri="{FF2B5EF4-FFF2-40B4-BE49-F238E27FC236}">
                <a16:creationId xmlns:a16="http://schemas.microsoft.com/office/drawing/2014/main" id="{CA64EC96-6369-6C9F-5648-8387965D052E}"/>
              </a:ext>
            </a:extLst>
          </p:cNvPr>
          <p:cNvSpPr/>
          <p:nvPr/>
        </p:nvSpPr>
        <p:spPr>
          <a:xfrm>
            <a:off x="213360" y="1452880"/>
            <a:ext cx="5674360" cy="4736783"/>
          </a:xfrm>
          <a:prstGeom prst="wedgeEllipseCallou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400" dirty="0"/>
              <a:t>If I had a choice, I wouldn’t have to repeat my traumas multiple times to get the help I need. </a:t>
            </a:r>
          </a:p>
          <a:p>
            <a:pPr algn="ctr"/>
            <a:endParaRPr lang="en-CA" sz="2400" dirty="0"/>
          </a:p>
          <a:p>
            <a:pPr algn="ctr"/>
            <a:r>
              <a:rPr lang="en-CA" sz="2400" dirty="0"/>
              <a:t>- Young person speaking to the challenges of having to retell their story</a:t>
            </a:r>
            <a:r>
              <a:rPr lang="en-CA" dirty="0"/>
              <a:t>.</a:t>
            </a:r>
          </a:p>
        </p:txBody>
      </p:sp>
      <p:sp>
        <p:nvSpPr>
          <p:cNvPr id="12" name="Content Placeholder 11">
            <a:extLst>
              <a:ext uri="{FF2B5EF4-FFF2-40B4-BE49-F238E27FC236}">
                <a16:creationId xmlns:a16="http://schemas.microsoft.com/office/drawing/2014/main" id="{5DB6412C-BF24-DA79-9260-8B4146E32253}"/>
              </a:ext>
            </a:extLst>
          </p:cNvPr>
          <p:cNvSpPr>
            <a:spLocks noGrp="1"/>
          </p:cNvSpPr>
          <p:nvPr>
            <p:ph sz="quarter" idx="4"/>
          </p:nvPr>
        </p:nvSpPr>
        <p:spPr>
          <a:xfrm>
            <a:off x="6172200" y="1564640"/>
            <a:ext cx="5572760" cy="4625023"/>
          </a:xfrm>
          <a:prstGeom prst="wedgeEllipseCallou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normAutofit lnSpcReduction="10000"/>
          </a:bodyPr>
          <a:lstStyle/>
          <a:p>
            <a:pPr marL="0" indent="0" algn="ctr">
              <a:buNone/>
            </a:pPr>
            <a:r>
              <a:rPr lang="en-CA" sz="2400" dirty="0"/>
              <a:t>Prevention oriented interventions targeted to young people 12-24 have the capacity to generate greater person, social, and economic benefits than intervention at any time in the life span. </a:t>
            </a:r>
          </a:p>
          <a:p>
            <a:pPr algn="ctr"/>
            <a:endParaRPr lang="en-CA" sz="2400" dirty="0"/>
          </a:p>
          <a:p>
            <a:pPr marL="0" indent="0" algn="ctr">
              <a:buNone/>
            </a:pPr>
            <a:r>
              <a:rPr lang="en-CA" sz="2400" dirty="0"/>
              <a:t>- Foundry BC</a:t>
            </a:r>
          </a:p>
        </p:txBody>
      </p:sp>
    </p:spTree>
    <p:extLst>
      <p:ext uri="{BB962C8B-B14F-4D97-AF65-F5344CB8AC3E}">
        <p14:creationId xmlns:p14="http://schemas.microsoft.com/office/powerpoint/2010/main" val="804071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729AD-5DD8-89F5-1CA6-6393A9790BA9}"/>
              </a:ext>
            </a:extLst>
          </p:cNvPr>
          <p:cNvSpPr>
            <a:spLocks noGrp="1"/>
          </p:cNvSpPr>
          <p:nvPr>
            <p:ph type="title"/>
          </p:nvPr>
        </p:nvSpPr>
        <p:spPr/>
        <p:txBody>
          <a:bodyPr/>
          <a:lstStyle/>
          <a:p>
            <a:r>
              <a:rPr lang="en-CA" b="1" dirty="0"/>
              <a:t>Barriers Identified by Youth and Service Providers </a:t>
            </a:r>
          </a:p>
        </p:txBody>
      </p:sp>
      <p:sp>
        <p:nvSpPr>
          <p:cNvPr id="4" name="Content Placeholder 3">
            <a:extLst>
              <a:ext uri="{FF2B5EF4-FFF2-40B4-BE49-F238E27FC236}">
                <a16:creationId xmlns:a16="http://schemas.microsoft.com/office/drawing/2014/main" id="{647F7D5D-8089-8D22-8357-A825552AF3C6}"/>
              </a:ext>
            </a:extLst>
          </p:cNvPr>
          <p:cNvSpPr>
            <a:spLocks noGrp="1"/>
          </p:cNvSpPr>
          <p:nvPr>
            <p:ph sz="half" idx="2"/>
          </p:nvPr>
        </p:nvSpPr>
        <p:spPr>
          <a:xfrm>
            <a:off x="862014" y="2036618"/>
            <a:ext cx="5157787" cy="4153044"/>
          </a:xfrm>
        </p:spPr>
        <p:txBody>
          <a:bodyPr>
            <a:normAutofit/>
          </a:bodyPr>
          <a:lstStyle/>
          <a:p>
            <a:r>
              <a:rPr lang="en-CA" dirty="0"/>
              <a:t>Transportation options limited</a:t>
            </a:r>
          </a:p>
          <a:p>
            <a:r>
              <a:rPr lang="en-CA" dirty="0"/>
              <a:t>Lack of language supports for newcomers</a:t>
            </a:r>
          </a:p>
          <a:p>
            <a:r>
              <a:rPr lang="en-CA" dirty="0"/>
              <a:t>Cultural safety supports for Indigenous youth needed</a:t>
            </a:r>
          </a:p>
          <a:p>
            <a:r>
              <a:rPr lang="en-CA" dirty="0"/>
              <a:t>Accessible services in short supply</a:t>
            </a:r>
          </a:p>
        </p:txBody>
      </p:sp>
      <p:sp>
        <p:nvSpPr>
          <p:cNvPr id="6" name="Content Placeholder 5">
            <a:extLst>
              <a:ext uri="{FF2B5EF4-FFF2-40B4-BE49-F238E27FC236}">
                <a16:creationId xmlns:a16="http://schemas.microsoft.com/office/drawing/2014/main" id="{1A25A768-F3D9-424D-E27F-A2813E48C55B}"/>
              </a:ext>
            </a:extLst>
          </p:cNvPr>
          <p:cNvSpPr>
            <a:spLocks noGrp="1"/>
          </p:cNvSpPr>
          <p:nvPr>
            <p:ph sz="quarter" idx="4"/>
          </p:nvPr>
        </p:nvSpPr>
        <p:spPr>
          <a:xfrm>
            <a:off x="6172200" y="2036617"/>
            <a:ext cx="5183188" cy="4153045"/>
          </a:xfrm>
        </p:spPr>
        <p:txBody>
          <a:bodyPr>
            <a:normAutofit/>
          </a:bodyPr>
          <a:lstStyle/>
          <a:p>
            <a:r>
              <a:rPr lang="en-CA" dirty="0"/>
              <a:t>Service fragmentation</a:t>
            </a:r>
          </a:p>
          <a:p>
            <a:r>
              <a:rPr lang="en-CA" dirty="0"/>
              <a:t>Lack of access to primary care</a:t>
            </a:r>
          </a:p>
          <a:p>
            <a:r>
              <a:rPr lang="en-CA" dirty="0"/>
              <a:t>Limited or no training/employment supports</a:t>
            </a:r>
          </a:p>
          <a:p>
            <a:pPr marL="0" indent="0">
              <a:buNone/>
            </a:pPr>
            <a:endParaRPr lang="en-CA" dirty="0"/>
          </a:p>
          <a:p>
            <a:endParaRPr lang="en-CA" dirty="0"/>
          </a:p>
        </p:txBody>
      </p:sp>
    </p:spTree>
    <p:extLst>
      <p:ext uri="{BB962C8B-B14F-4D97-AF65-F5344CB8AC3E}">
        <p14:creationId xmlns:p14="http://schemas.microsoft.com/office/powerpoint/2010/main" val="100822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3554</TotalTime>
  <Words>833</Words>
  <Application>Microsoft Office PowerPoint</Application>
  <PresentationFormat>Widescreen</PresentationFormat>
  <Paragraphs>95</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franklin-gothic-urw</vt:lpstr>
      <vt:lpstr>Office Theme</vt:lpstr>
      <vt:lpstr>PowerPoint Presentation</vt:lpstr>
      <vt:lpstr>Once upon time … </vt:lpstr>
      <vt:lpstr>Network Initiated: building on our strengths</vt:lpstr>
      <vt:lpstr>PowerPoint Presentation</vt:lpstr>
      <vt:lpstr>PowerPoint Presentation</vt:lpstr>
      <vt:lpstr>Momentum &amp; Milestones</vt:lpstr>
      <vt:lpstr>PowerPoint Presentation</vt:lpstr>
      <vt:lpstr>Foundry Expansion Opportunity</vt:lpstr>
      <vt:lpstr>Barriers Identified by Youth and Service Providers </vt:lpstr>
      <vt:lpstr>The Village Mobilized</vt:lpstr>
      <vt:lpstr>RESULTS ARE COMING SOON! </vt:lpstr>
      <vt:lpstr>PowerPoint Presentation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Andrew</dc:creator>
  <cp:lastModifiedBy>Cindy Andrew</cp:lastModifiedBy>
  <cp:revision>5</cp:revision>
  <dcterms:created xsi:type="dcterms:W3CDTF">2022-11-18T23:56:51Z</dcterms:created>
  <dcterms:modified xsi:type="dcterms:W3CDTF">2023-11-22T19:24:54Z</dcterms:modified>
</cp:coreProperties>
</file>